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99" r:id="rId6"/>
    <p:sldId id="290" r:id="rId7"/>
    <p:sldId id="267" r:id="rId8"/>
    <p:sldId id="291" r:id="rId9"/>
    <p:sldId id="284" r:id="rId10"/>
    <p:sldId id="283" r:id="rId11"/>
    <p:sldId id="269" r:id="rId12"/>
    <p:sldId id="285" r:id="rId13"/>
    <p:sldId id="292" r:id="rId14"/>
    <p:sldId id="270" r:id="rId15"/>
    <p:sldId id="277" r:id="rId16"/>
    <p:sldId id="278" r:id="rId17"/>
    <p:sldId id="286" r:id="rId18"/>
    <p:sldId id="271" r:id="rId19"/>
    <p:sldId id="304" r:id="rId20"/>
    <p:sldId id="296" r:id="rId21"/>
    <p:sldId id="287" r:id="rId22"/>
    <p:sldId id="280" r:id="rId23"/>
    <p:sldId id="301" r:id="rId24"/>
    <p:sldId id="302" r:id="rId25"/>
    <p:sldId id="294" r:id="rId26"/>
    <p:sldId id="295" r:id="rId27"/>
    <p:sldId id="279" r:id="rId28"/>
    <p:sldId id="298" r:id="rId29"/>
    <p:sldId id="293" r:id="rId30"/>
    <p:sldId id="281" r:id="rId31"/>
    <p:sldId id="303" r:id="rId32"/>
    <p:sldId id="266" r:id="rId3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51F65-AA95-41E0-971A-92CE9DC5A2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AC1834-A128-4556-91C2-5C0ADC248B70}">
      <dgm:prSet phldrT="[Text]"/>
      <dgm:spPr/>
      <dgm:t>
        <a:bodyPr/>
        <a:lstStyle/>
        <a:p>
          <a:r>
            <a:rPr lang="en-US" dirty="0"/>
            <a:t>District Textbook Coordinator  </a:t>
          </a:r>
        </a:p>
      </dgm:t>
    </dgm:pt>
    <dgm:pt modelId="{023D6451-6DB7-4A36-A7FB-7D3639001082}" type="parTrans" cxnId="{54B809F8-EC77-4DA0-9DA2-1F94C559AADA}">
      <dgm:prSet/>
      <dgm:spPr/>
      <dgm:t>
        <a:bodyPr/>
        <a:lstStyle/>
        <a:p>
          <a:endParaRPr lang="en-US"/>
        </a:p>
      </dgm:t>
    </dgm:pt>
    <dgm:pt modelId="{5B57C8AB-BC04-405C-9C97-02426484A26B}" type="sibTrans" cxnId="{54B809F8-EC77-4DA0-9DA2-1F94C559AADA}">
      <dgm:prSet/>
      <dgm:spPr/>
      <dgm:t>
        <a:bodyPr/>
        <a:lstStyle/>
        <a:p>
          <a:endParaRPr lang="en-US"/>
        </a:p>
      </dgm:t>
    </dgm:pt>
    <dgm:pt modelId="{421C34AA-A671-4151-90CD-DEF038B3B293}">
      <dgm:prSet phldrT="[Text]"/>
      <dgm:spPr/>
      <dgm:t>
        <a:bodyPr/>
        <a:lstStyle/>
        <a:p>
          <a:r>
            <a:rPr lang="en-US" dirty="0"/>
            <a:t>Teachers</a:t>
          </a:r>
        </a:p>
      </dgm:t>
    </dgm:pt>
    <dgm:pt modelId="{15627B20-EF6E-449F-B174-D7877182FDB2}" type="parTrans" cxnId="{34411C83-ECEF-4952-B12E-0245ADE5A81B}">
      <dgm:prSet/>
      <dgm:spPr/>
      <dgm:t>
        <a:bodyPr/>
        <a:lstStyle/>
        <a:p>
          <a:endParaRPr lang="en-US"/>
        </a:p>
      </dgm:t>
    </dgm:pt>
    <dgm:pt modelId="{39AE3EBC-99A2-4B94-A7A8-31F79B9425E7}" type="sibTrans" cxnId="{34411C83-ECEF-4952-B12E-0245ADE5A81B}">
      <dgm:prSet/>
      <dgm:spPr/>
      <dgm:t>
        <a:bodyPr/>
        <a:lstStyle/>
        <a:p>
          <a:endParaRPr lang="en-US"/>
        </a:p>
      </dgm:t>
    </dgm:pt>
    <dgm:pt modelId="{EB0BDF84-0062-4A94-82EB-A45A5C88EAE8}">
      <dgm:prSet phldrT="[Text]"/>
      <dgm:spPr/>
      <dgm:t>
        <a:bodyPr/>
        <a:lstStyle/>
        <a:p>
          <a:r>
            <a:rPr lang="en-US" dirty="0"/>
            <a:t>School Administrators</a:t>
          </a:r>
        </a:p>
      </dgm:t>
    </dgm:pt>
    <dgm:pt modelId="{418A520D-968A-4B5B-BDD0-66CF4852B576}" type="parTrans" cxnId="{1BEC2826-03B8-443C-8DFD-9798DD05B1DB}">
      <dgm:prSet/>
      <dgm:spPr/>
      <dgm:t>
        <a:bodyPr/>
        <a:lstStyle/>
        <a:p>
          <a:endParaRPr lang="en-US"/>
        </a:p>
      </dgm:t>
    </dgm:pt>
    <dgm:pt modelId="{F2ABB329-FBD3-4BD4-98A2-685B6FF9AFD1}" type="sibTrans" cxnId="{1BEC2826-03B8-443C-8DFD-9798DD05B1DB}">
      <dgm:prSet/>
      <dgm:spPr/>
      <dgm:t>
        <a:bodyPr/>
        <a:lstStyle/>
        <a:p>
          <a:endParaRPr lang="en-US"/>
        </a:p>
      </dgm:t>
    </dgm:pt>
    <dgm:pt modelId="{998BBB42-D320-4C2F-8902-5E33BC50E93C}">
      <dgm:prSet phldrT="[Text]"/>
      <dgm:spPr/>
      <dgm:t>
        <a:bodyPr/>
        <a:lstStyle/>
        <a:p>
          <a:r>
            <a:rPr lang="en-US" dirty="0"/>
            <a:t>District Personnel</a:t>
          </a:r>
        </a:p>
      </dgm:t>
    </dgm:pt>
    <dgm:pt modelId="{27E0A6B4-B946-4AB3-B761-DCA3BCB59DC5}" type="parTrans" cxnId="{3996D05E-56E9-4ABA-BFA6-8B2B0CBA942A}">
      <dgm:prSet/>
      <dgm:spPr/>
      <dgm:t>
        <a:bodyPr/>
        <a:lstStyle/>
        <a:p>
          <a:endParaRPr lang="en-US"/>
        </a:p>
      </dgm:t>
    </dgm:pt>
    <dgm:pt modelId="{C7061A96-BCFF-4C49-A228-C35812C41690}" type="sibTrans" cxnId="{3996D05E-56E9-4ABA-BFA6-8B2B0CBA942A}">
      <dgm:prSet/>
      <dgm:spPr/>
      <dgm:t>
        <a:bodyPr/>
        <a:lstStyle/>
        <a:p>
          <a:endParaRPr lang="en-US"/>
        </a:p>
      </dgm:t>
    </dgm:pt>
    <dgm:pt modelId="{29129DC6-476D-4865-959B-ACB2A9C3554D}" type="pres">
      <dgm:prSet presAssocID="{80051F65-AA95-41E0-971A-92CE9DC5A2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BCE78F-531D-4C73-96FE-3F36C9FF638C}" type="pres">
      <dgm:prSet presAssocID="{B1AC1834-A128-4556-91C2-5C0ADC248B70}" presName="hierRoot1" presStyleCnt="0">
        <dgm:presLayoutVars>
          <dgm:hierBranch val="init"/>
        </dgm:presLayoutVars>
      </dgm:prSet>
      <dgm:spPr/>
    </dgm:pt>
    <dgm:pt modelId="{94671CB6-20EE-4F51-9AF3-DCA50D174E9C}" type="pres">
      <dgm:prSet presAssocID="{B1AC1834-A128-4556-91C2-5C0ADC248B70}" presName="rootComposite1" presStyleCnt="0"/>
      <dgm:spPr/>
    </dgm:pt>
    <dgm:pt modelId="{8DA0730A-41FE-4865-9E78-6F93A36EE61C}" type="pres">
      <dgm:prSet presAssocID="{B1AC1834-A128-4556-91C2-5C0ADC248B70}" presName="rootText1" presStyleLbl="node0" presStyleIdx="0" presStyleCnt="1" custLinFactNeighborX="-446" custLinFactNeighborY="-17534">
        <dgm:presLayoutVars>
          <dgm:chPref val="3"/>
        </dgm:presLayoutVars>
      </dgm:prSet>
      <dgm:spPr/>
    </dgm:pt>
    <dgm:pt modelId="{6D506796-541D-46C4-8337-EF09EEC00232}" type="pres">
      <dgm:prSet presAssocID="{B1AC1834-A128-4556-91C2-5C0ADC248B70}" presName="rootConnector1" presStyleLbl="node1" presStyleIdx="0" presStyleCnt="0"/>
      <dgm:spPr/>
    </dgm:pt>
    <dgm:pt modelId="{0ED372AD-B5AE-4681-B4CD-38D975715CF4}" type="pres">
      <dgm:prSet presAssocID="{B1AC1834-A128-4556-91C2-5C0ADC248B70}" presName="hierChild2" presStyleCnt="0"/>
      <dgm:spPr/>
    </dgm:pt>
    <dgm:pt modelId="{68B72504-009D-425E-94DF-7D2B008E11E9}" type="pres">
      <dgm:prSet presAssocID="{15627B20-EF6E-449F-B174-D7877182FDB2}" presName="Name37" presStyleLbl="parChTrans1D2" presStyleIdx="0" presStyleCnt="3"/>
      <dgm:spPr/>
    </dgm:pt>
    <dgm:pt modelId="{FC15EDED-A1B4-4DA3-AA70-F18BE5C3D4E7}" type="pres">
      <dgm:prSet presAssocID="{421C34AA-A671-4151-90CD-DEF038B3B293}" presName="hierRoot2" presStyleCnt="0">
        <dgm:presLayoutVars>
          <dgm:hierBranch val="init"/>
        </dgm:presLayoutVars>
      </dgm:prSet>
      <dgm:spPr/>
    </dgm:pt>
    <dgm:pt modelId="{BCF2176C-726B-442D-8E0E-28A1C1502FD0}" type="pres">
      <dgm:prSet presAssocID="{421C34AA-A671-4151-90CD-DEF038B3B293}" presName="rootComposite" presStyleCnt="0"/>
      <dgm:spPr/>
    </dgm:pt>
    <dgm:pt modelId="{D9099F15-93C1-4C93-81CF-A6E43E7F6B50}" type="pres">
      <dgm:prSet presAssocID="{421C34AA-A671-4151-90CD-DEF038B3B293}" presName="rootText" presStyleLbl="node2" presStyleIdx="0" presStyleCnt="3">
        <dgm:presLayoutVars>
          <dgm:chPref val="3"/>
        </dgm:presLayoutVars>
      </dgm:prSet>
      <dgm:spPr/>
    </dgm:pt>
    <dgm:pt modelId="{D930C29F-4E30-4501-8573-E577C5F2AD55}" type="pres">
      <dgm:prSet presAssocID="{421C34AA-A671-4151-90CD-DEF038B3B293}" presName="rootConnector" presStyleLbl="node2" presStyleIdx="0" presStyleCnt="3"/>
      <dgm:spPr/>
    </dgm:pt>
    <dgm:pt modelId="{2FCC6CD5-21FB-43BD-AAC5-120B271C6CAD}" type="pres">
      <dgm:prSet presAssocID="{421C34AA-A671-4151-90CD-DEF038B3B293}" presName="hierChild4" presStyleCnt="0"/>
      <dgm:spPr/>
    </dgm:pt>
    <dgm:pt modelId="{D04FB0D2-C853-4089-9145-2891D86A48C8}" type="pres">
      <dgm:prSet presAssocID="{421C34AA-A671-4151-90CD-DEF038B3B293}" presName="hierChild5" presStyleCnt="0"/>
      <dgm:spPr/>
    </dgm:pt>
    <dgm:pt modelId="{0B33D7F6-781D-4ADB-B999-38F3A87F7794}" type="pres">
      <dgm:prSet presAssocID="{418A520D-968A-4B5B-BDD0-66CF4852B576}" presName="Name37" presStyleLbl="parChTrans1D2" presStyleIdx="1" presStyleCnt="3"/>
      <dgm:spPr/>
    </dgm:pt>
    <dgm:pt modelId="{67BF00B2-8334-43AF-A45D-3A28EBA8D548}" type="pres">
      <dgm:prSet presAssocID="{EB0BDF84-0062-4A94-82EB-A45A5C88EAE8}" presName="hierRoot2" presStyleCnt="0">
        <dgm:presLayoutVars>
          <dgm:hierBranch val="init"/>
        </dgm:presLayoutVars>
      </dgm:prSet>
      <dgm:spPr/>
    </dgm:pt>
    <dgm:pt modelId="{9798FC85-B655-45CE-90AE-FDB81BA69359}" type="pres">
      <dgm:prSet presAssocID="{EB0BDF84-0062-4A94-82EB-A45A5C88EAE8}" presName="rootComposite" presStyleCnt="0"/>
      <dgm:spPr/>
    </dgm:pt>
    <dgm:pt modelId="{66B77218-0A90-4BB6-91EA-BB98D0759164}" type="pres">
      <dgm:prSet presAssocID="{EB0BDF84-0062-4A94-82EB-A45A5C88EAE8}" presName="rootText" presStyleLbl="node2" presStyleIdx="1" presStyleCnt="3">
        <dgm:presLayoutVars>
          <dgm:chPref val="3"/>
        </dgm:presLayoutVars>
      </dgm:prSet>
      <dgm:spPr/>
    </dgm:pt>
    <dgm:pt modelId="{F3DE5CA3-8A54-481A-B83A-1C0CC57B88DC}" type="pres">
      <dgm:prSet presAssocID="{EB0BDF84-0062-4A94-82EB-A45A5C88EAE8}" presName="rootConnector" presStyleLbl="node2" presStyleIdx="1" presStyleCnt="3"/>
      <dgm:spPr/>
    </dgm:pt>
    <dgm:pt modelId="{9EEA7462-7788-439C-9AD6-906048113805}" type="pres">
      <dgm:prSet presAssocID="{EB0BDF84-0062-4A94-82EB-A45A5C88EAE8}" presName="hierChild4" presStyleCnt="0"/>
      <dgm:spPr/>
    </dgm:pt>
    <dgm:pt modelId="{7E761325-7098-4EAE-8D1D-6D6A31AFB6D7}" type="pres">
      <dgm:prSet presAssocID="{EB0BDF84-0062-4A94-82EB-A45A5C88EAE8}" presName="hierChild5" presStyleCnt="0"/>
      <dgm:spPr/>
    </dgm:pt>
    <dgm:pt modelId="{F92FAA10-64E5-4E49-8649-83405776D43C}" type="pres">
      <dgm:prSet presAssocID="{27E0A6B4-B946-4AB3-B761-DCA3BCB59DC5}" presName="Name37" presStyleLbl="parChTrans1D2" presStyleIdx="2" presStyleCnt="3"/>
      <dgm:spPr/>
    </dgm:pt>
    <dgm:pt modelId="{26DFE420-ADCD-41EC-9B18-68E2901F4F07}" type="pres">
      <dgm:prSet presAssocID="{998BBB42-D320-4C2F-8902-5E33BC50E93C}" presName="hierRoot2" presStyleCnt="0">
        <dgm:presLayoutVars>
          <dgm:hierBranch val="init"/>
        </dgm:presLayoutVars>
      </dgm:prSet>
      <dgm:spPr/>
    </dgm:pt>
    <dgm:pt modelId="{908D15B2-7BFB-47CF-9F0F-FF2E6D6E5517}" type="pres">
      <dgm:prSet presAssocID="{998BBB42-D320-4C2F-8902-5E33BC50E93C}" presName="rootComposite" presStyleCnt="0"/>
      <dgm:spPr/>
    </dgm:pt>
    <dgm:pt modelId="{007F3737-0A90-4FA5-A5D6-E4399BFA728F}" type="pres">
      <dgm:prSet presAssocID="{998BBB42-D320-4C2F-8902-5E33BC50E93C}" presName="rootText" presStyleLbl="node2" presStyleIdx="2" presStyleCnt="3">
        <dgm:presLayoutVars>
          <dgm:chPref val="3"/>
        </dgm:presLayoutVars>
      </dgm:prSet>
      <dgm:spPr/>
    </dgm:pt>
    <dgm:pt modelId="{AA02590F-A872-4885-8CDD-A97DED852DD6}" type="pres">
      <dgm:prSet presAssocID="{998BBB42-D320-4C2F-8902-5E33BC50E93C}" presName="rootConnector" presStyleLbl="node2" presStyleIdx="2" presStyleCnt="3"/>
      <dgm:spPr/>
    </dgm:pt>
    <dgm:pt modelId="{4D587034-A84A-44B8-B398-A22674A26898}" type="pres">
      <dgm:prSet presAssocID="{998BBB42-D320-4C2F-8902-5E33BC50E93C}" presName="hierChild4" presStyleCnt="0"/>
      <dgm:spPr/>
    </dgm:pt>
    <dgm:pt modelId="{800B2D46-DBAF-4584-92CA-97FD3B24E6E2}" type="pres">
      <dgm:prSet presAssocID="{998BBB42-D320-4C2F-8902-5E33BC50E93C}" presName="hierChild5" presStyleCnt="0"/>
      <dgm:spPr/>
    </dgm:pt>
    <dgm:pt modelId="{F9316A60-31B3-4367-BF30-DBAF579B6055}" type="pres">
      <dgm:prSet presAssocID="{B1AC1834-A128-4556-91C2-5C0ADC248B70}" presName="hierChild3" presStyleCnt="0"/>
      <dgm:spPr/>
    </dgm:pt>
  </dgm:ptLst>
  <dgm:cxnLst>
    <dgm:cxn modelId="{1BEC2826-03B8-443C-8DFD-9798DD05B1DB}" srcId="{B1AC1834-A128-4556-91C2-5C0ADC248B70}" destId="{EB0BDF84-0062-4A94-82EB-A45A5C88EAE8}" srcOrd="1" destOrd="0" parTransId="{418A520D-968A-4B5B-BDD0-66CF4852B576}" sibTransId="{F2ABB329-FBD3-4BD4-98A2-685B6FF9AFD1}"/>
    <dgm:cxn modelId="{2DFB9C26-519C-427D-A6A3-D90DEE4557C8}" type="presOf" srcId="{421C34AA-A671-4151-90CD-DEF038B3B293}" destId="{D9099F15-93C1-4C93-81CF-A6E43E7F6B50}" srcOrd="0" destOrd="0" presId="urn:microsoft.com/office/officeart/2005/8/layout/orgChart1"/>
    <dgm:cxn modelId="{5C69C92A-5AA0-48DA-BCD3-1073DC91D732}" type="presOf" srcId="{15627B20-EF6E-449F-B174-D7877182FDB2}" destId="{68B72504-009D-425E-94DF-7D2B008E11E9}" srcOrd="0" destOrd="0" presId="urn:microsoft.com/office/officeart/2005/8/layout/orgChart1"/>
    <dgm:cxn modelId="{044F202E-1041-4F05-9631-D49629EE61E4}" type="presOf" srcId="{421C34AA-A671-4151-90CD-DEF038B3B293}" destId="{D930C29F-4E30-4501-8573-E577C5F2AD55}" srcOrd="1" destOrd="0" presId="urn:microsoft.com/office/officeart/2005/8/layout/orgChart1"/>
    <dgm:cxn modelId="{3996D05E-56E9-4ABA-BFA6-8B2B0CBA942A}" srcId="{B1AC1834-A128-4556-91C2-5C0ADC248B70}" destId="{998BBB42-D320-4C2F-8902-5E33BC50E93C}" srcOrd="2" destOrd="0" parTransId="{27E0A6B4-B946-4AB3-B761-DCA3BCB59DC5}" sibTransId="{C7061A96-BCFF-4C49-A228-C35812C41690}"/>
    <dgm:cxn modelId="{26596642-22FD-40B7-B6AD-96A00016A61C}" type="presOf" srcId="{B1AC1834-A128-4556-91C2-5C0ADC248B70}" destId="{6D506796-541D-46C4-8337-EF09EEC00232}" srcOrd="1" destOrd="0" presId="urn:microsoft.com/office/officeart/2005/8/layout/orgChart1"/>
    <dgm:cxn modelId="{05E4A54B-5818-4235-8E8A-2F9A52A21096}" type="presOf" srcId="{EB0BDF84-0062-4A94-82EB-A45A5C88EAE8}" destId="{F3DE5CA3-8A54-481A-B83A-1C0CC57B88DC}" srcOrd="1" destOrd="0" presId="urn:microsoft.com/office/officeart/2005/8/layout/orgChart1"/>
    <dgm:cxn modelId="{9127CC77-4F6B-4589-BFCF-8386423AF749}" type="presOf" srcId="{27E0A6B4-B946-4AB3-B761-DCA3BCB59DC5}" destId="{F92FAA10-64E5-4E49-8649-83405776D43C}" srcOrd="0" destOrd="0" presId="urn:microsoft.com/office/officeart/2005/8/layout/orgChart1"/>
    <dgm:cxn modelId="{34411C83-ECEF-4952-B12E-0245ADE5A81B}" srcId="{B1AC1834-A128-4556-91C2-5C0ADC248B70}" destId="{421C34AA-A671-4151-90CD-DEF038B3B293}" srcOrd="0" destOrd="0" parTransId="{15627B20-EF6E-449F-B174-D7877182FDB2}" sibTransId="{39AE3EBC-99A2-4B94-A7A8-31F79B9425E7}"/>
    <dgm:cxn modelId="{CC19D993-E616-412F-9BB5-6280DABC23F4}" type="presOf" srcId="{80051F65-AA95-41E0-971A-92CE9DC5A2FA}" destId="{29129DC6-476D-4865-959B-ACB2A9C3554D}" srcOrd="0" destOrd="0" presId="urn:microsoft.com/office/officeart/2005/8/layout/orgChart1"/>
    <dgm:cxn modelId="{EA50459C-7871-4E47-A154-C76ECD42AFAD}" type="presOf" srcId="{998BBB42-D320-4C2F-8902-5E33BC50E93C}" destId="{007F3737-0A90-4FA5-A5D6-E4399BFA728F}" srcOrd="0" destOrd="0" presId="urn:microsoft.com/office/officeart/2005/8/layout/orgChart1"/>
    <dgm:cxn modelId="{791098A2-66B5-4E29-85A2-4160C7389850}" type="presOf" srcId="{EB0BDF84-0062-4A94-82EB-A45A5C88EAE8}" destId="{66B77218-0A90-4BB6-91EA-BB98D0759164}" srcOrd="0" destOrd="0" presId="urn:microsoft.com/office/officeart/2005/8/layout/orgChart1"/>
    <dgm:cxn modelId="{CA67D2AA-37FF-4CC1-A8AF-4FB0130693E2}" type="presOf" srcId="{418A520D-968A-4B5B-BDD0-66CF4852B576}" destId="{0B33D7F6-781D-4ADB-B999-38F3A87F7794}" srcOrd="0" destOrd="0" presId="urn:microsoft.com/office/officeart/2005/8/layout/orgChart1"/>
    <dgm:cxn modelId="{9AA0BFB8-3B69-45A0-A8C4-DFBDCF3A03D7}" type="presOf" srcId="{B1AC1834-A128-4556-91C2-5C0ADC248B70}" destId="{8DA0730A-41FE-4865-9E78-6F93A36EE61C}" srcOrd="0" destOrd="0" presId="urn:microsoft.com/office/officeart/2005/8/layout/orgChart1"/>
    <dgm:cxn modelId="{90B616B9-3E08-4E27-A782-1918DBF2538F}" type="presOf" srcId="{998BBB42-D320-4C2F-8902-5E33BC50E93C}" destId="{AA02590F-A872-4885-8CDD-A97DED852DD6}" srcOrd="1" destOrd="0" presId="urn:microsoft.com/office/officeart/2005/8/layout/orgChart1"/>
    <dgm:cxn modelId="{54B809F8-EC77-4DA0-9DA2-1F94C559AADA}" srcId="{80051F65-AA95-41E0-971A-92CE9DC5A2FA}" destId="{B1AC1834-A128-4556-91C2-5C0ADC248B70}" srcOrd="0" destOrd="0" parTransId="{023D6451-6DB7-4A36-A7FB-7D3639001082}" sibTransId="{5B57C8AB-BC04-405C-9C97-02426484A26B}"/>
    <dgm:cxn modelId="{C5893404-8FFE-4891-84D4-123D2F62E7E4}" type="presParOf" srcId="{29129DC6-476D-4865-959B-ACB2A9C3554D}" destId="{EDBCE78F-531D-4C73-96FE-3F36C9FF638C}" srcOrd="0" destOrd="0" presId="urn:microsoft.com/office/officeart/2005/8/layout/orgChart1"/>
    <dgm:cxn modelId="{F8E76651-3630-4D95-8191-80E124FEE8C5}" type="presParOf" srcId="{EDBCE78F-531D-4C73-96FE-3F36C9FF638C}" destId="{94671CB6-20EE-4F51-9AF3-DCA50D174E9C}" srcOrd="0" destOrd="0" presId="urn:microsoft.com/office/officeart/2005/8/layout/orgChart1"/>
    <dgm:cxn modelId="{CE05C8A7-0E2E-4906-9D2F-8A3F82FBA14D}" type="presParOf" srcId="{94671CB6-20EE-4F51-9AF3-DCA50D174E9C}" destId="{8DA0730A-41FE-4865-9E78-6F93A36EE61C}" srcOrd="0" destOrd="0" presId="urn:microsoft.com/office/officeart/2005/8/layout/orgChart1"/>
    <dgm:cxn modelId="{CF97C80E-1BC8-4626-B522-813C6A76783E}" type="presParOf" srcId="{94671CB6-20EE-4F51-9AF3-DCA50D174E9C}" destId="{6D506796-541D-46C4-8337-EF09EEC00232}" srcOrd="1" destOrd="0" presId="urn:microsoft.com/office/officeart/2005/8/layout/orgChart1"/>
    <dgm:cxn modelId="{28E8FC9C-EFB4-42E1-9877-15E101FE5111}" type="presParOf" srcId="{EDBCE78F-531D-4C73-96FE-3F36C9FF638C}" destId="{0ED372AD-B5AE-4681-B4CD-38D975715CF4}" srcOrd="1" destOrd="0" presId="urn:microsoft.com/office/officeart/2005/8/layout/orgChart1"/>
    <dgm:cxn modelId="{BBAE9ADE-E314-4E1E-8292-5406AB6F71D9}" type="presParOf" srcId="{0ED372AD-B5AE-4681-B4CD-38D975715CF4}" destId="{68B72504-009D-425E-94DF-7D2B008E11E9}" srcOrd="0" destOrd="0" presId="urn:microsoft.com/office/officeart/2005/8/layout/orgChart1"/>
    <dgm:cxn modelId="{C857DB62-F8C4-425B-990D-8E1136EFD917}" type="presParOf" srcId="{0ED372AD-B5AE-4681-B4CD-38D975715CF4}" destId="{FC15EDED-A1B4-4DA3-AA70-F18BE5C3D4E7}" srcOrd="1" destOrd="0" presId="urn:microsoft.com/office/officeart/2005/8/layout/orgChart1"/>
    <dgm:cxn modelId="{F480D2DC-3737-4E13-AC0A-0924523E3162}" type="presParOf" srcId="{FC15EDED-A1B4-4DA3-AA70-F18BE5C3D4E7}" destId="{BCF2176C-726B-442D-8E0E-28A1C1502FD0}" srcOrd="0" destOrd="0" presId="urn:microsoft.com/office/officeart/2005/8/layout/orgChart1"/>
    <dgm:cxn modelId="{9863E46D-BA40-44DE-B7E9-0A54F3EB7162}" type="presParOf" srcId="{BCF2176C-726B-442D-8E0E-28A1C1502FD0}" destId="{D9099F15-93C1-4C93-81CF-A6E43E7F6B50}" srcOrd="0" destOrd="0" presId="urn:microsoft.com/office/officeart/2005/8/layout/orgChart1"/>
    <dgm:cxn modelId="{0E7F1D7C-0106-45A4-B43E-89744CD9EC1C}" type="presParOf" srcId="{BCF2176C-726B-442D-8E0E-28A1C1502FD0}" destId="{D930C29F-4E30-4501-8573-E577C5F2AD55}" srcOrd="1" destOrd="0" presId="urn:microsoft.com/office/officeart/2005/8/layout/orgChart1"/>
    <dgm:cxn modelId="{BE94E8F7-C63A-4303-B6D0-B0C72C5F5229}" type="presParOf" srcId="{FC15EDED-A1B4-4DA3-AA70-F18BE5C3D4E7}" destId="{2FCC6CD5-21FB-43BD-AAC5-120B271C6CAD}" srcOrd="1" destOrd="0" presId="urn:microsoft.com/office/officeart/2005/8/layout/orgChart1"/>
    <dgm:cxn modelId="{4289DE72-C7A1-4328-8DD7-AB51635AC07E}" type="presParOf" srcId="{FC15EDED-A1B4-4DA3-AA70-F18BE5C3D4E7}" destId="{D04FB0D2-C853-4089-9145-2891D86A48C8}" srcOrd="2" destOrd="0" presId="urn:microsoft.com/office/officeart/2005/8/layout/orgChart1"/>
    <dgm:cxn modelId="{80569ECF-8E55-42A5-BFA0-69A3DC458350}" type="presParOf" srcId="{0ED372AD-B5AE-4681-B4CD-38D975715CF4}" destId="{0B33D7F6-781D-4ADB-B999-38F3A87F7794}" srcOrd="2" destOrd="0" presId="urn:microsoft.com/office/officeart/2005/8/layout/orgChart1"/>
    <dgm:cxn modelId="{5D4DA162-D3FD-4E1C-AC9F-1B924DAFC1A9}" type="presParOf" srcId="{0ED372AD-B5AE-4681-B4CD-38D975715CF4}" destId="{67BF00B2-8334-43AF-A45D-3A28EBA8D548}" srcOrd="3" destOrd="0" presId="urn:microsoft.com/office/officeart/2005/8/layout/orgChart1"/>
    <dgm:cxn modelId="{61C1EFBF-B4F4-4E47-91CD-7CD2E3FBA4F9}" type="presParOf" srcId="{67BF00B2-8334-43AF-A45D-3A28EBA8D548}" destId="{9798FC85-B655-45CE-90AE-FDB81BA69359}" srcOrd="0" destOrd="0" presId="urn:microsoft.com/office/officeart/2005/8/layout/orgChart1"/>
    <dgm:cxn modelId="{D76CD839-E228-48C2-960C-F250C2E001C0}" type="presParOf" srcId="{9798FC85-B655-45CE-90AE-FDB81BA69359}" destId="{66B77218-0A90-4BB6-91EA-BB98D0759164}" srcOrd="0" destOrd="0" presId="urn:microsoft.com/office/officeart/2005/8/layout/orgChart1"/>
    <dgm:cxn modelId="{A83A4D30-98EA-4620-939C-0AE1011535D0}" type="presParOf" srcId="{9798FC85-B655-45CE-90AE-FDB81BA69359}" destId="{F3DE5CA3-8A54-481A-B83A-1C0CC57B88DC}" srcOrd="1" destOrd="0" presId="urn:microsoft.com/office/officeart/2005/8/layout/orgChart1"/>
    <dgm:cxn modelId="{ED4BCECA-1253-460C-A627-85121B0C2E6E}" type="presParOf" srcId="{67BF00B2-8334-43AF-A45D-3A28EBA8D548}" destId="{9EEA7462-7788-439C-9AD6-906048113805}" srcOrd="1" destOrd="0" presId="urn:microsoft.com/office/officeart/2005/8/layout/orgChart1"/>
    <dgm:cxn modelId="{851804B1-0D9E-4F38-BD72-06CA0DDC87D3}" type="presParOf" srcId="{67BF00B2-8334-43AF-A45D-3A28EBA8D548}" destId="{7E761325-7098-4EAE-8D1D-6D6A31AFB6D7}" srcOrd="2" destOrd="0" presId="urn:microsoft.com/office/officeart/2005/8/layout/orgChart1"/>
    <dgm:cxn modelId="{222DE6DB-3AAF-4CD6-A2CB-EA3742380F2C}" type="presParOf" srcId="{0ED372AD-B5AE-4681-B4CD-38D975715CF4}" destId="{F92FAA10-64E5-4E49-8649-83405776D43C}" srcOrd="4" destOrd="0" presId="urn:microsoft.com/office/officeart/2005/8/layout/orgChart1"/>
    <dgm:cxn modelId="{67D7F5C1-1C1F-47B5-A374-BAADF0DC84F0}" type="presParOf" srcId="{0ED372AD-B5AE-4681-B4CD-38D975715CF4}" destId="{26DFE420-ADCD-41EC-9B18-68E2901F4F07}" srcOrd="5" destOrd="0" presId="urn:microsoft.com/office/officeart/2005/8/layout/orgChart1"/>
    <dgm:cxn modelId="{ED93082D-C6C4-48B7-9797-50A9FBE796C7}" type="presParOf" srcId="{26DFE420-ADCD-41EC-9B18-68E2901F4F07}" destId="{908D15B2-7BFB-47CF-9F0F-FF2E6D6E5517}" srcOrd="0" destOrd="0" presId="urn:microsoft.com/office/officeart/2005/8/layout/orgChart1"/>
    <dgm:cxn modelId="{B34AD0BA-7890-4AE4-8D11-7B5876E1F148}" type="presParOf" srcId="{908D15B2-7BFB-47CF-9F0F-FF2E6D6E5517}" destId="{007F3737-0A90-4FA5-A5D6-E4399BFA728F}" srcOrd="0" destOrd="0" presId="urn:microsoft.com/office/officeart/2005/8/layout/orgChart1"/>
    <dgm:cxn modelId="{CAE950BC-F80E-4863-8F68-7CC1571A3EE7}" type="presParOf" srcId="{908D15B2-7BFB-47CF-9F0F-FF2E6D6E5517}" destId="{AA02590F-A872-4885-8CDD-A97DED852DD6}" srcOrd="1" destOrd="0" presId="urn:microsoft.com/office/officeart/2005/8/layout/orgChart1"/>
    <dgm:cxn modelId="{F397C9E2-B169-49EC-9E41-9D8ECCA03CCD}" type="presParOf" srcId="{26DFE420-ADCD-41EC-9B18-68E2901F4F07}" destId="{4D587034-A84A-44B8-B398-A22674A26898}" srcOrd="1" destOrd="0" presId="urn:microsoft.com/office/officeart/2005/8/layout/orgChart1"/>
    <dgm:cxn modelId="{24FBE19B-0D53-409B-9D42-4B6561707E6D}" type="presParOf" srcId="{26DFE420-ADCD-41EC-9B18-68E2901F4F07}" destId="{800B2D46-DBAF-4584-92CA-97FD3B24E6E2}" srcOrd="2" destOrd="0" presId="urn:microsoft.com/office/officeart/2005/8/layout/orgChart1"/>
    <dgm:cxn modelId="{6BE00914-F88B-44E9-B6EA-346AEB0BBAF7}" type="presParOf" srcId="{EDBCE78F-531D-4C73-96FE-3F36C9FF638C}" destId="{F9316A60-31B3-4367-BF30-DBAF579B6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FDD7E-8BC1-49BD-B94D-0A75F8F620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A1F8A2-1CDA-438A-8127-A6135FED289F}">
      <dgm:prSet phldrT="[Text]"/>
      <dgm:spPr/>
      <dgm:t>
        <a:bodyPr/>
        <a:lstStyle/>
        <a:p>
          <a:r>
            <a:rPr lang="en-GB" dirty="0"/>
            <a:t>JPS District Textbook Committee is developed</a:t>
          </a:r>
          <a:endParaRPr lang="en-US" dirty="0"/>
        </a:p>
      </dgm:t>
    </dgm:pt>
    <dgm:pt modelId="{29CD096C-3792-464E-A8CF-96FF2DE187BE}" type="parTrans" cxnId="{F7077AEF-0F61-4FEC-8F3B-7AF9189A6E95}">
      <dgm:prSet/>
      <dgm:spPr/>
      <dgm:t>
        <a:bodyPr/>
        <a:lstStyle/>
        <a:p>
          <a:endParaRPr lang="en-US"/>
        </a:p>
      </dgm:t>
    </dgm:pt>
    <dgm:pt modelId="{7FADC4CD-AE9E-4F0C-B8F4-D388A2C06D03}" type="sibTrans" cxnId="{F7077AEF-0F61-4FEC-8F3B-7AF9189A6E95}">
      <dgm:prSet/>
      <dgm:spPr/>
      <dgm:t>
        <a:bodyPr/>
        <a:lstStyle/>
        <a:p>
          <a:endParaRPr lang="en-US"/>
        </a:p>
      </dgm:t>
    </dgm:pt>
    <dgm:pt modelId="{89623340-031E-423E-A4F3-1015048930C8}">
      <dgm:prSet phldrT="[Text]"/>
      <dgm:spPr/>
      <dgm:t>
        <a:bodyPr/>
        <a:lstStyle/>
        <a:p>
          <a:r>
            <a:rPr lang="en-GB" dirty="0"/>
            <a:t>Textbook vendors are chosen to present products</a:t>
          </a:r>
          <a:endParaRPr lang="en-US" dirty="0"/>
        </a:p>
      </dgm:t>
    </dgm:pt>
    <dgm:pt modelId="{B69D6D2E-0DBD-4EDC-916C-503F6E0A74C4}" type="parTrans" cxnId="{5955F10D-0DAD-4FA3-99B6-A9B24D3D8BA8}">
      <dgm:prSet/>
      <dgm:spPr/>
      <dgm:t>
        <a:bodyPr/>
        <a:lstStyle/>
        <a:p>
          <a:endParaRPr lang="en-US"/>
        </a:p>
      </dgm:t>
    </dgm:pt>
    <dgm:pt modelId="{1CB9772C-3AC4-4746-A094-D900C4B18E2B}" type="sibTrans" cxnId="{5955F10D-0DAD-4FA3-99B6-A9B24D3D8BA8}">
      <dgm:prSet/>
      <dgm:spPr/>
      <dgm:t>
        <a:bodyPr/>
        <a:lstStyle/>
        <a:p>
          <a:endParaRPr lang="en-US"/>
        </a:p>
      </dgm:t>
    </dgm:pt>
    <dgm:pt modelId="{25380812-3B9E-4727-9D5D-D3B5C2D3E43B}">
      <dgm:prSet phldrT="[Text]"/>
      <dgm:spPr/>
      <dgm:t>
        <a:bodyPr/>
        <a:lstStyle/>
        <a:p>
          <a:r>
            <a:rPr lang="en-GB" dirty="0"/>
            <a:t>JPS Committee presents recommendations to the JPS Leadership Team</a:t>
          </a:r>
          <a:endParaRPr lang="en-US" dirty="0"/>
        </a:p>
      </dgm:t>
    </dgm:pt>
    <dgm:pt modelId="{697FE2F1-94CE-42EB-85FC-582C16420096}" type="parTrans" cxnId="{A34E4B3E-4DC5-4C36-8982-8A92FB8C84CB}">
      <dgm:prSet/>
      <dgm:spPr/>
      <dgm:t>
        <a:bodyPr/>
        <a:lstStyle/>
        <a:p>
          <a:endParaRPr lang="en-US"/>
        </a:p>
      </dgm:t>
    </dgm:pt>
    <dgm:pt modelId="{2599E1AB-E264-4549-92CF-96DE544907F5}" type="sibTrans" cxnId="{A34E4B3E-4DC5-4C36-8982-8A92FB8C84CB}">
      <dgm:prSet/>
      <dgm:spPr/>
      <dgm:t>
        <a:bodyPr/>
        <a:lstStyle/>
        <a:p>
          <a:endParaRPr lang="en-US"/>
        </a:p>
      </dgm:t>
    </dgm:pt>
    <dgm:pt modelId="{53CE615B-F936-401B-AFB5-D3A59B1E8C02}">
      <dgm:prSet/>
      <dgm:spPr/>
      <dgm:t>
        <a:bodyPr/>
        <a:lstStyle/>
        <a:p>
          <a:r>
            <a:rPr lang="en-GB" dirty="0"/>
            <a:t>Selected materials are presented to the school board for approval</a:t>
          </a:r>
          <a:endParaRPr lang="en-US" dirty="0"/>
        </a:p>
      </dgm:t>
    </dgm:pt>
    <dgm:pt modelId="{5B0F33D0-DDB4-4841-87CF-5FE02DFA8F8E}" type="parTrans" cxnId="{654A8A91-85C1-47DC-85E6-D7AAC612CA06}">
      <dgm:prSet/>
      <dgm:spPr/>
      <dgm:t>
        <a:bodyPr/>
        <a:lstStyle/>
        <a:p>
          <a:endParaRPr lang="en-US"/>
        </a:p>
      </dgm:t>
    </dgm:pt>
    <dgm:pt modelId="{1A6D9572-F5A7-42AA-AF0E-D81087FA3D46}" type="sibTrans" cxnId="{654A8A91-85C1-47DC-85E6-D7AAC612CA06}">
      <dgm:prSet/>
      <dgm:spPr/>
      <dgm:t>
        <a:bodyPr/>
        <a:lstStyle/>
        <a:p>
          <a:endParaRPr lang="en-US"/>
        </a:p>
      </dgm:t>
    </dgm:pt>
    <dgm:pt modelId="{6F07B0C6-2805-40A8-A336-C6248A61629F}">
      <dgm:prSet/>
      <dgm:spPr/>
      <dgm:t>
        <a:bodyPr/>
        <a:lstStyle/>
        <a:p>
          <a:r>
            <a:rPr lang="en-GB" dirty="0"/>
            <a:t>JPS Textbook Committee rates each presentation </a:t>
          </a:r>
          <a:endParaRPr lang="en-US" dirty="0"/>
        </a:p>
      </dgm:t>
    </dgm:pt>
    <dgm:pt modelId="{8B92709F-BB1C-4259-B587-6419344F31D8}" type="parTrans" cxnId="{53A6BBEA-2363-4625-A053-D4DB9DF46959}">
      <dgm:prSet/>
      <dgm:spPr/>
      <dgm:t>
        <a:bodyPr/>
        <a:lstStyle/>
        <a:p>
          <a:endParaRPr lang="en-US"/>
        </a:p>
      </dgm:t>
    </dgm:pt>
    <dgm:pt modelId="{E2BAC6D7-C662-4F9E-93D2-606DF47A7AD7}" type="sibTrans" cxnId="{53A6BBEA-2363-4625-A053-D4DB9DF46959}">
      <dgm:prSet/>
      <dgm:spPr/>
      <dgm:t>
        <a:bodyPr/>
        <a:lstStyle/>
        <a:p>
          <a:endParaRPr lang="en-US"/>
        </a:p>
      </dgm:t>
    </dgm:pt>
    <dgm:pt modelId="{E2DBFB5D-E833-477F-BC7F-5C6E661F8684}" type="pres">
      <dgm:prSet presAssocID="{0E9FDD7E-8BC1-49BD-B94D-0A75F8F62069}" presName="Name0" presStyleCnt="0">
        <dgm:presLayoutVars>
          <dgm:chMax val="7"/>
          <dgm:chPref val="7"/>
          <dgm:dir/>
        </dgm:presLayoutVars>
      </dgm:prSet>
      <dgm:spPr/>
    </dgm:pt>
    <dgm:pt modelId="{4B061EE4-A6C6-44D9-A1F5-07E1C6440DB0}" type="pres">
      <dgm:prSet presAssocID="{0E9FDD7E-8BC1-49BD-B94D-0A75F8F62069}" presName="Name1" presStyleCnt="0"/>
      <dgm:spPr/>
    </dgm:pt>
    <dgm:pt modelId="{C4AD5ED0-2003-4E44-AC6B-5F074806CD72}" type="pres">
      <dgm:prSet presAssocID="{0E9FDD7E-8BC1-49BD-B94D-0A75F8F62069}" presName="cycle" presStyleCnt="0"/>
      <dgm:spPr/>
    </dgm:pt>
    <dgm:pt modelId="{05F54EE1-365F-4CC3-8E0E-362EE628CC75}" type="pres">
      <dgm:prSet presAssocID="{0E9FDD7E-8BC1-49BD-B94D-0A75F8F62069}" presName="srcNode" presStyleLbl="node1" presStyleIdx="0" presStyleCnt="5"/>
      <dgm:spPr/>
    </dgm:pt>
    <dgm:pt modelId="{F554AE57-8DD3-4363-93BD-BF2064E1B3E4}" type="pres">
      <dgm:prSet presAssocID="{0E9FDD7E-8BC1-49BD-B94D-0A75F8F62069}" presName="conn" presStyleLbl="parChTrans1D2" presStyleIdx="0" presStyleCnt="1"/>
      <dgm:spPr/>
    </dgm:pt>
    <dgm:pt modelId="{C6D02878-39A5-440E-8001-8EA81E9BA173}" type="pres">
      <dgm:prSet presAssocID="{0E9FDD7E-8BC1-49BD-B94D-0A75F8F62069}" presName="extraNode" presStyleLbl="node1" presStyleIdx="0" presStyleCnt="5"/>
      <dgm:spPr/>
    </dgm:pt>
    <dgm:pt modelId="{2BDECCB9-BC34-464B-9E38-D168102F88D2}" type="pres">
      <dgm:prSet presAssocID="{0E9FDD7E-8BC1-49BD-B94D-0A75F8F62069}" presName="dstNode" presStyleLbl="node1" presStyleIdx="0" presStyleCnt="5"/>
      <dgm:spPr/>
    </dgm:pt>
    <dgm:pt modelId="{7169DD79-9A5E-4BBA-9384-8D3841CD0BFE}" type="pres">
      <dgm:prSet presAssocID="{A8A1F8A2-1CDA-438A-8127-A6135FED289F}" presName="text_1" presStyleLbl="node1" presStyleIdx="0" presStyleCnt="5">
        <dgm:presLayoutVars>
          <dgm:bulletEnabled val="1"/>
        </dgm:presLayoutVars>
      </dgm:prSet>
      <dgm:spPr/>
    </dgm:pt>
    <dgm:pt modelId="{B81F77A2-F46B-4C64-B75F-035B5C93CB01}" type="pres">
      <dgm:prSet presAssocID="{A8A1F8A2-1CDA-438A-8127-A6135FED289F}" presName="accent_1" presStyleCnt="0"/>
      <dgm:spPr/>
    </dgm:pt>
    <dgm:pt modelId="{50906027-8236-45C1-90D3-1A09CF8318C4}" type="pres">
      <dgm:prSet presAssocID="{A8A1F8A2-1CDA-438A-8127-A6135FED289F}" presName="accentRepeatNode" presStyleLbl="solidFgAcc1" presStyleIdx="0" presStyleCnt="5"/>
      <dgm:spPr/>
    </dgm:pt>
    <dgm:pt modelId="{83AE0999-49FE-4B4F-B3E1-397B06CF8B41}" type="pres">
      <dgm:prSet presAssocID="{89623340-031E-423E-A4F3-1015048930C8}" presName="text_2" presStyleLbl="node1" presStyleIdx="1" presStyleCnt="5">
        <dgm:presLayoutVars>
          <dgm:bulletEnabled val="1"/>
        </dgm:presLayoutVars>
      </dgm:prSet>
      <dgm:spPr/>
    </dgm:pt>
    <dgm:pt modelId="{243389CC-C483-4072-B803-83B16BA81309}" type="pres">
      <dgm:prSet presAssocID="{89623340-031E-423E-A4F3-1015048930C8}" presName="accent_2" presStyleCnt="0"/>
      <dgm:spPr/>
    </dgm:pt>
    <dgm:pt modelId="{640B1AF0-8A43-4ED9-9F5E-846DE95BAACC}" type="pres">
      <dgm:prSet presAssocID="{89623340-031E-423E-A4F3-1015048930C8}" presName="accentRepeatNode" presStyleLbl="solidFgAcc1" presStyleIdx="1" presStyleCnt="5"/>
      <dgm:spPr/>
    </dgm:pt>
    <dgm:pt modelId="{68A8576E-5F0D-42A7-AB81-544FC41E94C4}" type="pres">
      <dgm:prSet presAssocID="{6F07B0C6-2805-40A8-A336-C6248A61629F}" presName="text_3" presStyleLbl="node1" presStyleIdx="2" presStyleCnt="5">
        <dgm:presLayoutVars>
          <dgm:bulletEnabled val="1"/>
        </dgm:presLayoutVars>
      </dgm:prSet>
      <dgm:spPr/>
    </dgm:pt>
    <dgm:pt modelId="{5C34FB55-29C0-4F81-BF36-489C8C817697}" type="pres">
      <dgm:prSet presAssocID="{6F07B0C6-2805-40A8-A336-C6248A61629F}" presName="accent_3" presStyleCnt="0"/>
      <dgm:spPr/>
    </dgm:pt>
    <dgm:pt modelId="{C9926C63-25ED-47C4-A8A3-08BEE1C406BA}" type="pres">
      <dgm:prSet presAssocID="{6F07B0C6-2805-40A8-A336-C6248A61629F}" presName="accentRepeatNode" presStyleLbl="solidFgAcc1" presStyleIdx="2" presStyleCnt="5"/>
      <dgm:spPr/>
    </dgm:pt>
    <dgm:pt modelId="{AADC5284-CA6D-4C14-AAA0-98C8ACF0B173}" type="pres">
      <dgm:prSet presAssocID="{25380812-3B9E-4727-9D5D-D3B5C2D3E43B}" presName="text_4" presStyleLbl="node1" presStyleIdx="3" presStyleCnt="5">
        <dgm:presLayoutVars>
          <dgm:bulletEnabled val="1"/>
        </dgm:presLayoutVars>
      </dgm:prSet>
      <dgm:spPr/>
    </dgm:pt>
    <dgm:pt modelId="{8E2CA9C6-8F5B-4FFE-A4AD-36C10BE3785A}" type="pres">
      <dgm:prSet presAssocID="{25380812-3B9E-4727-9D5D-D3B5C2D3E43B}" presName="accent_4" presStyleCnt="0"/>
      <dgm:spPr/>
    </dgm:pt>
    <dgm:pt modelId="{E7E02327-CA6A-4AF8-B3BD-F0AB8981FA9D}" type="pres">
      <dgm:prSet presAssocID="{25380812-3B9E-4727-9D5D-D3B5C2D3E43B}" presName="accentRepeatNode" presStyleLbl="solidFgAcc1" presStyleIdx="3" presStyleCnt="5"/>
      <dgm:spPr/>
    </dgm:pt>
    <dgm:pt modelId="{DA511223-BAD3-4FF2-B5CE-97707F392141}" type="pres">
      <dgm:prSet presAssocID="{53CE615B-F936-401B-AFB5-D3A59B1E8C02}" presName="text_5" presStyleLbl="node1" presStyleIdx="4" presStyleCnt="5">
        <dgm:presLayoutVars>
          <dgm:bulletEnabled val="1"/>
        </dgm:presLayoutVars>
      </dgm:prSet>
      <dgm:spPr/>
    </dgm:pt>
    <dgm:pt modelId="{B62A771D-1419-4F09-9385-D756CF49CB4D}" type="pres">
      <dgm:prSet presAssocID="{53CE615B-F936-401B-AFB5-D3A59B1E8C02}" presName="accent_5" presStyleCnt="0"/>
      <dgm:spPr/>
    </dgm:pt>
    <dgm:pt modelId="{EA852A08-09BB-4FEF-987B-59AF25BBB13C}" type="pres">
      <dgm:prSet presAssocID="{53CE615B-F936-401B-AFB5-D3A59B1E8C02}" presName="accentRepeatNode" presStyleLbl="solidFgAcc1" presStyleIdx="4" presStyleCnt="5"/>
      <dgm:spPr/>
    </dgm:pt>
  </dgm:ptLst>
  <dgm:cxnLst>
    <dgm:cxn modelId="{7B6B0E0B-4413-487E-A044-4EA406C8BC20}" type="presOf" srcId="{25380812-3B9E-4727-9D5D-D3B5C2D3E43B}" destId="{AADC5284-CA6D-4C14-AAA0-98C8ACF0B173}" srcOrd="0" destOrd="0" presId="urn:microsoft.com/office/officeart/2008/layout/VerticalCurvedList"/>
    <dgm:cxn modelId="{5955F10D-0DAD-4FA3-99B6-A9B24D3D8BA8}" srcId="{0E9FDD7E-8BC1-49BD-B94D-0A75F8F62069}" destId="{89623340-031E-423E-A4F3-1015048930C8}" srcOrd="1" destOrd="0" parTransId="{B69D6D2E-0DBD-4EDC-916C-503F6E0A74C4}" sibTransId="{1CB9772C-3AC4-4746-A094-D900C4B18E2B}"/>
    <dgm:cxn modelId="{A34E4B3E-4DC5-4C36-8982-8A92FB8C84CB}" srcId="{0E9FDD7E-8BC1-49BD-B94D-0A75F8F62069}" destId="{25380812-3B9E-4727-9D5D-D3B5C2D3E43B}" srcOrd="3" destOrd="0" parTransId="{697FE2F1-94CE-42EB-85FC-582C16420096}" sibTransId="{2599E1AB-E264-4549-92CF-96DE544907F5}"/>
    <dgm:cxn modelId="{37078865-EA2B-455E-869E-624F1BAFCAFE}" type="presOf" srcId="{7FADC4CD-AE9E-4F0C-B8F4-D388A2C06D03}" destId="{F554AE57-8DD3-4363-93BD-BF2064E1B3E4}" srcOrd="0" destOrd="0" presId="urn:microsoft.com/office/officeart/2008/layout/VerticalCurvedList"/>
    <dgm:cxn modelId="{3494A44B-EDEE-414C-BF5B-E9A5ED7B3F1E}" type="presOf" srcId="{0E9FDD7E-8BC1-49BD-B94D-0A75F8F62069}" destId="{E2DBFB5D-E833-477F-BC7F-5C6E661F8684}" srcOrd="0" destOrd="0" presId="urn:microsoft.com/office/officeart/2008/layout/VerticalCurvedList"/>
    <dgm:cxn modelId="{55D5BE6F-381B-43C5-BA7D-BFF7F9B7BF85}" type="presOf" srcId="{A8A1F8A2-1CDA-438A-8127-A6135FED289F}" destId="{7169DD79-9A5E-4BBA-9384-8D3841CD0BFE}" srcOrd="0" destOrd="0" presId="urn:microsoft.com/office/officeart/2008/layout/VerticalCurvedList"/>
    <dgm:cxn modelId="{654A8A91-85C1-47DC-85E6-D7AAC612CA06}" srcId="{0E9FDD7E-8BC1-49BD-B94D-0A75F8F62069}" destId="{53CE615B-F936-401B-AFB5-D3A59B1E8C02}" srcOrd="4" destOrd="0" parTransId="{5B0F33D0-DDB4-4841-87CF-5FE02DFA8F8E}" sibTransId="{1A6D9572-F5A7-42AA-AF0E-D81087FA3D46}"/>
    <dgm:cxn modelId="{D3CAD1AE-FFBF-4CE1-AA6E-8D557FE96F18}" type="presOf" srcId="{53CE615B-F936-401B-AFB5-D3A59B1E8C02}" destId="{DA511223-BAD3-4FF2-B5CE-97707F392141}" srcOrd="0" destOrd="0" presId="urn:microsoft.com/office/officeart/2008/layout/VerticalCurvedList"/>
    <dgm:cxn modelId="{9AAE24C2-526B-46E7-AF89-BB3700D75296}" type="presOf" srcId="{89623340-031E-423E-A4F3-1015048930C8}" destId="{83AE0999-49FE-4B4F-B3E1-397B06CF8B41}" srcOrd="0" destOrd="0" presId="urn:microsoft.com/office/officeart/2008/layout/VerticalCurvedList"/>
    <dgm:cxn modelId="{53B62CD4-47AB-42D2-8AB2-731D5F2C8A1D}" type="presOf" srcId="{6F07B0C6-2805-40A8-A336-C6248A61629F}" destId="{68A8576E-5F0D-42A7-AB81-544FC41E94C4}" srcOrd="0" destOrd="0" presId="urn:microsoft.com/office/officeart/2008/layout/VerticalCurvedList"/>
    <dgm:cxn modelId="{53A6BBEA-2363-4625-A053-D4DB9DF46959}" srcId="{0E9FDD7E-8BC1-49BD-B94D-0A75F8F62069}" destId="{6F07B0C6-2805-40A8-A336-C6248A61629F}" srcOrd="2" destOrd="0" parTransId="{8B92709F-BB1C-4259-B587-6419344F31D8}" sibTransId="{E2BAC6D7-C662-4F9E-93D2-606DF47A7AD7}"/>
    <dgm:cxn modelId="{F7077AEF-0F61-4FEC-8F3B-7AF9189A6E95}" srcId="{0E9FDD7E-8BC1-49BD-B94D-0A75F8F62069}" destId="{A8A1F8A2-1CDA-438A-8127-A6135FED289F}" srcOrd="0" destOrd="0" parTransId="{29CD096C-3792-464E-A8CF-96FF2DE187BE}" sibTransId="{7FADC4CD-AE9E-4F0C-B8F4-D388A2C06D03}"/>
    <dgm:cxn modelId="{9F16E087-B71D-4920-A857-686AC2EF2D77}" type="presParOf" srcId="{E2DBFB5D-E833-477F-BC7F-5C6E661F8684}" destId="{4B061EE4-A6C6-44D9-A1F5-07E1C6440DB0}" srcOrd="0" destOrd="0" presId="urn:microsoft.com/office/officeart/2008/layout/VerticalCurvedList"/>
    <dgm:cxn modelId="{B1B17690-B1B7-4D57-88C5-E4CE6D98EE80}" type="presParOf" srcId="{4B061EE4-A6C6-44D9-A1F5-07E1C6440DB0}" destId="{C4AD5ED0-2003-4E44-AC6B-5F074806CD72}" srcOrd="0" destOrd="0" presId="urn:microsoft.com/office/officeart/2008/layout/VerticalCurvedList"/>
    <dgm:cxn modelId="{CF51CDD1-D46C-4210-8B96-AB8A72B2E152}" type="presParOf" srcId="{C4AD5ED0-2003-4E44-AC6B-5F074806CD72}" destId="{05F54EE1-365F-4CC3-8E0E-362EE628CC75}" srcOrd="0" destOrd="0" presId="urn:microsoft.com/office/officeart/2008/layout/VerticalCurvedList"/>
    <dgm:cxn modelId="{6C09AF07-B1FA-4DCD-9BEE-DBFAB2B7923D}" type="presParOf" srcId="{C4AD5ED0-2003-4E44-AC6B-5F074806CD72}" destId="{F554AE57-8DD3-4363-93BD-BF2064E1B3E4}" srcOrd="1" destOrd="0" presId="urn:microsoft.com/office/officeart/2008/layout/VerticalCurvedList"/>
    <dgm:cxn modelId="{2EF84AE6-826B-4B7B-B13B-A2EE0C4825B5}" type="presParOf" srcId="{C4AD5ED0-2003-4E44-AC6B-5F074806CD72}" destId="{C6D02878-39A5-440E-8001-8EA81E9BA173}" srcOrd="2" destOrd="0" presId="urn:microsoft.com/office/officeart/2008/layout/VerticalCurvedList"/>
    <dgm:cxn modelId="{E8536733-1BD1-4E10-86F3-D3BE3922DDF5}" type="presParOf" srcId="{C4AD5ED0-2003-4E44-AC6B-5F074806CD72}" destId="{2BDECCB9-BC34-464B-9E38-D168102F88D2}" srcOrd="3" destOrd="0" presId="urn:microsoft.com/office/officeart/2008/layout/VerticalCurvedList"/>
    <dgm:cxn modelId="{08CC9B9C-A542-4D93-A2FF-B19F3213571B}" type="presParOf" srcId="{4B061EE4-A6C6-44D9-A1F5-07E1C6440DB0}" destId="{7169DD79-9A5E-4BBA-9384-8D3841CD0BFE}" srcOrd="1" destOrd="0" presId="urn:microsoft.com/office/officeart/2008/layout/VerticalCurvedList"/>
    <dgm:cxn modelId="{DD542F49-E3B8-4DF4-90B2-8F5295DB7479}" type="presParOf" srcId="{4B061EE4-A6C6-44D9-A1F5-07E1C6440DB0}" destId="{B81F77A2-F46B-4C64-B75F-035B5C93CB01}" srcOrd="2" destOrd="0" presId="urn:microsoft.com/office/officeart/2008/layout/VerticalCurvedList"/>
    <dgm:cxn modelId="{C8E90D36-BE36-46F2-9A71-6B316D117F16}" type="presParOf" srcId="{B81F77A2-F46B-4C64-B75F-035B5C93CB01}" destId="{50906027-8236-45C1-90D3-1A09CF8318C4}" srcOrd="0" destOrd="0" presId="urn:microsoft.com/office/officeart/2008/layout/VerticalCurvedList"/>
    <dgm:cxn modelId="{D1F5DD39-2CCA-498A-B3C5-5FF49ED607ED}" type="presParOf" srcId="{4B061EE4-A6C6-44D9-A1F5-07E1C6440DB0}" destId="{83AE0999-49FE-4B4F-B3E1-397B06CF8B41}" srcOrd="3" destOrd="0" presId="urn:microsoft.com/office/officeart/2008/layout/VerticalCurvedList"/>
    <dgm:cxn modelId="{80B1DA49-D4D1-49F8-ACCE-21B0B24E99FF}" type="presParOf" srcId="{4B061EE4-A6C6-44D9-A1F5-07E1C6440DB0}" destId="{243389CC-C483-4072-B803-83B16BA81309}" srcOrd="4" destOrd="0" presId="urn:microsoft.com/office/officeart/2008/layout/VerticalCurvedList"/>
    <dgm:cxn modelId="{B772CAE4-58FB-4CCD-B491-A1D4BB2BCE50}" type="presParOf" srcId="{243389CC-C483-4072-B803-83B16BA81309}" destId="{640B1AF0-8A43-4ED9-9F5E-846DE95BAACC}" srcOrd="0" destOrd="0" presId="urn:microsoft.com/office/officeart/2008/layout/VerticalCurvedList"/>
    <dgm:cxn modelId="{C2F4255B-44AC-4503-91B5-D258CFBE69A9}" type="presParOf" srcId="{4B061EE4-A6C6-44D9-A1F5-07E1C6440DB0}" destId="{68A8576E-5F0D-42A7-AB81-544FC41E94C4}" srcOrd="5" destOrd="0" presId="urn:microsoft.com/office/officeart/2008/layout/VerticalCurvedList"/>
    <dgm:cxn modelId="{98C0F8A9-0C6D-427F-95BA-05F9252C3283}" type="presParOf" srcId="{4B061EE4-A6C6-44D9-A1F5-07E1C6440DB0}" destId="{5C34FB55-29C0-4F81-BF36-489C8C817697}" srcOrd="6" destOrd="0" presId="urn:microsoft.com/office/officeart/2008/layout/VerticalCurvedList"/>
    <dgm:cxn modelId="{22730AED-3012-4F25-95A8-CF99C344F194}" type="presParOf" srcId="{5C34FB55-29C0-4F81-BF36-489C8C817697}" destId="{C9926C63-25ED-47C4-A8A3-08BEE1C406BA}" srcOrd="0" destOrd="0" presId="urn:microsoft.com/office/officeart/2008/layout/VerticalCurvedList"/>
    <dgm:cxn modelId="{F2A28845-FD13-4BA4-9AF1-599421D82E1D}" type="presParOf" srcId="{4B061EE4-A6C6-44D9-A1F5-07E1C6440DB0}" destId="{AADC5284-CA6D-4C14-AAA0-98C8ACF0B173}" srcOrd="7" destOrd="0" presId="urn:microsoft.com/office/officeart/2008/layout/VerticalCurvedList"/>
    <dgm:cxn modelId="{23728FF0-031F-4A99-8521-826E7B7F2602}" type="presParOf" srcId="{4B061EE4-A6C6-44D9-A1F5-07E1C6440DB0}" destId="{8E2CA9C6-8F5B-4FFE-A4AD-36C10BE3785A}" srcOrd="8" destOrd="0" presId="urn:microsoft.com/office/officeart/2008/layout/VerticalCurvedList"/>
    <dgm:cxn modelId="{F6D916AE-32F4-4CA6-9D12-540B668D6E40}" type="presParOf" srcId="{8E2CA9C6-8F5B-4FFE-A4AD-36C10BE3785A}" destId="{E7E02327-CA6A-4AF8-B3BD-F0AB8981FA9D}" srcOrd="0" destOrd="0" presId="urn:microsoft.com/office/officeart/2008/layout/VerticalCurvedList"/>
    <dgm:cxn modelId="{E4BDA4C8-9EAB-4286-B4A6-98656076344E}" type="presParOf" srcId="{4B061EE4-A6C6-44D9-A1F5-07E1C6440DB0}" destId="{DA511223-BAD3-4FF2-B5CE-97707F392141}" srcOrd="9" destOrd="0" presId="urn:microsoft.com/office/officeart/2008/layout/VerticalCurvedList"/>
    <dgm:cxn modelId="{156A10AD-9EC5-48C6-A594-10DEC3ECCF8F}" type="presParOf" srcId="{4B061EE4-A6C6-44D9-A1F5-07E1C6440DB0}" destId="{B62A771D-1419-4F09-9385-D756CF49CB4D}" srcOrd="10" destOrd="0" presId="urn:microsoft.com/office/officeart/2008/layout/VerticalCurvedList"/>
    <dgm:cxn modelId="{7E2D63CF-C3FD-44FF-949D-E5BF75AFD8DC}" type="presParOf" srcId="{B62A771D-1419-4F09-9385-D756CF49CB4D}" destId="{EA852A08-09BB-4FEF-987B-59AF25BBB1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8782E-14A6-4D93-829A-BC4DDDA4F6D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1A880-FC4A-48B8-8428-6AA812783979}">
      <dgm:prSet phldrT="[Text]"/>
      <dgm:spPr/>
      <dgm:t>
        <a:bodyPr/>
        <a:lstStyle/>
        <a:p>
          <a:r>
            <a:rPr lang="en-US" dirty="0"/>
            <a:t>District-Level Professional Learning Activity </a:t>
          </a:r>
        </a:p>
      </dgm:t>
    </dgm:pt>
    <dgm:pt modelId="{B54A1D8D-AB49-4DBB-9B71-39DB91394736}" type="parTrans" cxnId="{4A7A4DF4-E04F-4D32-9CE8-CDDAC5CDA953}">
      <dgm:prSet/>
      <dgm:spPr/>
      <dgm:t>
        <a:bodyPr/>
        <a:lstStyle/>
        <a:p>
          <a:endParaRPr lang="en-US"/>
        </a:p>
      </dgm:t>
    </dgm:pt>
    <dgm:pt modelId="{AA1F322B-011E-432C-8460-451CF3F16C93}" type="sibTrans" cxnId="{4A7A4DF4-E04F-4D32-9CE8-CDDAC5CDA953}">
      <dgm:prSet/>
      <dgm:spPr/>
      <dgm:t>
        <a:bodyPr/>
        <a:lstStyle/>
        <a:p>
          <a:endParaRPr lang="en-US"/>
        </a:p>
      </dgm:t>
    </dgm:pt>
    <dgm:pt modelId="{1515430B-9B22-43F0-8F71-AD9EE4074DD4}">
      <dgm:prSet phldrT="[Text]" custT="1"/>
      <dgm:spPr/>
      <dgm:t>
        <a:bodyPr/>
        <a:lstStyle/>
        <a:p>
          <a:r>
            <a:rPr lang="en-US" sz="2300" dirty="0"/>
            <a:t>School-Level PDs</a:t>
          </a:r>
        </a:p>
        <a:p>
          <a:r>
            <a:rPr lang="en-US" sz="1400" dirty="0"/>
            <a:t>(large groups)</a:t>
          </a:r>
        </a:p>
      </dgm:t>
    </dgm:pt>
    <dgm:pt modelId="{114E489B-B530-4A5D-9BB9-230B36681593}" type="parTrans" cxnId="{9D4CF14D-682B-458C-9703-1C9B65D15F8E}">
      <dgm:prSet/>
      <dgm:spPr/>
      <dgm:t>
        <a:bodyPr/>
        <a:lstStyle/>
        <a:p>
          <a:endParaRPr lang="en-US"/>
        </a:p>
      </dgm:t>
    </dgm:pt>
    <dgm:pt modelId="{C0E4C4E1-5AE7-4E05-9382-6326ED7BD9D3}" type="sibTrans" cxnId="{9D4CF14D-682B-458C-9703-1C9B65D15F8E}">
      <dgm:prSet/>
      <dgm:spPr/>
      <dgm:t>
        <a:bodyPr/>
        <a:lstStyle/>
        <a:p>
          <a:endParaRPr lang="en-US"/>
        </a:p>
      </dgm:t>
    </dgm:pt>
    <dgm:pt modelId="{FDACB222-FB83-4D9B-8638-CA49C723E8D1}">
      <dgm:prSet phldrT="[Text]" custT="1"/>
      <dgm:spPr/>
      <dgm:t>
        <a:bodyPr/>
        <a:lstStyle/>
        <a:p>
          <a:r>
            <a:rPr lang="en-US" sz="2300" dirty="0"/>
            <a:t>School-Level PLCs</a:t>
          </a:r>
        </a:p>
        <a:p>
          <a:r>
            <a:rPr lang="en-US" sz="1400" dirty="0"/>
            <a:t>(small group)</a:t>
          </a:r>
        </a:p>
      </dgm:t>
    </dgm:pt>
    <dgm:pt modelId="{E734DA58-0887-40DE-BB65-24C2B7A32241}" type="parTrans" cxnId="{3AF99A1C-213F-436E-8E16-9B07067BECB9}">
      <dgm:prSet/>
      <dgm:spPr/>
      <dgm:t>
        <a:bodyPr/>
        <a:lstStyle/>
        <a:p>
          <a:endParaRPr lang="en-US"/>
        </a:p>
      </dgm:t>
    </dgm:pt>
    <dgm:pt modelId="{65E958A6-A535-485E-919E-1E501F2096DC}" type="sibTrans" cxnId="{3AF99A1C-213F-436E-8E16-9B07067BECB9}">
      <dgm:prSet/>
      <dgm:spPr/>
      <dgm:t>
        <a:bodyPr/>
        <a:lstStyle/>
        <a:p>
          <a:endParaRPr lang="en-US"/>
        </a:p>
      </dgm:t>
    </dgm:pt>
    <dgm:pt modelId="{97F01C32-EF22-44EB-975F-885EE4845B98}">
      <dgm:prSet phldrT="[Text]"/>
      <dgm:spPr/>
      <dgm:t>
        <a:bodyPr/>
        <a:lstStyle/>
        <a:p>
          <a:r>
            <a:rPr lang="en-US" dirty="0"/>
            <a:t>Review Data to Determine Next Steps </a:t>
          </a:r>
        </a:p>
      </dgm:t>
    </dgm:pt>
    <dgm:pt modelId="{E974D61C-D5ED-4088-8336-EBB960646EAE}" type="parTrans" cxnId="{87126BB5-68B4-44CA-BB61-98BFC4106278}">
      <dgm:prSet/>
      <dgm:spPr/>
      <dgm:t>
        <a:bodyPr/>
        <a:lstStyle/>
        <a:p>
          <a:endParaRPr lang="en-US"/>
        </a:p>
      </dgm:t>
    </dgm:pt>
    <dgm:pt modelId="{939EB9E9-ED4F-403B-935F-D440E18380D4}" type="sibTrans" cxnId="{87126BB5-68B4-44CA-BB61-98BFC4106278}">
      <dgm:prSet/>
      <dgm:spPr/>
      <dgm:t>
        <a:bodyPr/>
        <a:lstStyle/>
        <a:p>
          <a:endParaRPr lang="en-US"/>
        </a:p>
      </dgm:t>
    </dgm:pt>
    <dgm:pt modelId="{CAEA4AA5-1DFC-46CE-8472-0B5A08FE791F}" type="pres">
      <dgm:prSet presAssocID="{2B48782E-14A6-4D93-829A-BC4DDDA4F6D6}" presName="Name0" presStyleCnt="0">
        <dgm:presLayoutVars>
          <dgm:dir/>
          <dgm:resizeHandles val="exact"/>
        </dgm:presLayoutVars>
      </dgm:prSet>
      <dgm:spPr/>
    </dgm:pt>
    <dgm:pt modelId="{278F8B91-FB35-43ED-8DEC-D69E0FA599DE}" type="pres">
      <dgm:prSet presAssocID="{2B48782E-14A6-4D93-829A-BC4DDDA4F6D6}" presName="cycle" presStyleCnt="0"/>
      <dgm:spPr/>
    </dgm:pt>
    <dgm:pt modelId="{AD7AB9B2-AD0B-4BB0-B9D4-83D1F2B86B97}" type="pres">
      <dgm:prSet presAssocID="{01E1A880-FC4A-48B8-8428-6AA812783979}" presName="nodeFirstNode" presStyleLbl="node1" presStyleIdx="0" presStyleCnt="4">
        <dgm:presLayoutVars>
          <dgm:bulletEnabled val="1"/>
        </dgm:presLayoutVars>
      </dgm:prSet>
      <dgm:spPr/>
    </dgm:pt>
    <dgm:pt modelId="{1D955AD6-A7AD-43E8-8E35-9B6E4F72CBE8}" type="pres">
      <dgm:prSet presAssocID="{AA1F322B-011E-432C-8460-451CF3F16C93}" presName="sibTransFirstNode" presStyleLbl="bgShp" presStyleIdx="0" presStyleCnt="1"/>
      <dgm:spPr/>
    </dgm:pt>
    <dgm:pt modelId="{5ADB5144-94DB-471A-AC1B-B7F586A6393A}" type="pres">
      <dgm:prSet presAssocID="{1515430B-9B22-43F0-8F71-AD9EE4074DD4}" presName="nodeFollowingNodes" presStyleLbl="node1" presStyleIdx="1" presStyleCnt="4" custRadScaleRad="126983" custRadScaleInc="2889">
        <dgm:presLayoutVars>
          <dgm:bulletEnabled val="1"/>
        </dgm:presLayoutVars>
      </dgm:prSet>
      <dgm:spPr/>
    </dgm:pt>
    <dgm:pt modelId="{E5853F63-DC29-4FF9-BADA-5FFBA5ECC962}" type="pres">
      <dgm:prSet presAssocID="{FDACB222-FB83-4D9B-8638-CA49C723E8D1}" presName="nodeFollowingNodes" presStyleLbl="node1" presStyleIdx="2" presStyleCnt="4" custRadScaleRad="99363" custRadScaleInc="6710">
        <dgm:presLayoutVars>
          <dgm:bulletEnabled val="1"/>
        </dgm:presLayoutVars>
      </dgm:prSet>
      <dgm:spPr/>
    </dgm:pt>
    <dgm:pt modelId="{0B00948F-B1C5-478B-A275-0C4EC3C6A6B4}" type="pres">
      <dgm:prSet presAssocID="{97F01C32-EF22-44EB-975F-885EE4845B98}" presName="nodeFollowingNodes" presStyleLbl="node1" presStyleIdx="3" presStyleCnt="4" custRadScaleRad="121947" custRadScaleInc="-2036">
        <dgm:presLayoutVars>
          <dgm:bulletEnabled val="1"/>
        </dgm:presLayoutVars>
      </dgm:prSet>
      <dgm:spPr/>
    </dgm:pt>
  </dgm:ptLst>
  <dgm:cxnLst>
    <dgm:cxn modelId="{3AF99A1C-213F-436E-8E16-9B07067BECB9}" srcId="{2B48782E-14A6-4D93-829A-BC4DDDA4F6D6}" destId="{FDACB222-FB83-4D9B-8638-CA49C723E8D1}" srcOrd="2" destOrd="0" parTransId="{E734DA58-0887-40DE-BB65-24C2B7A32241}" sibTransId="{65E958A6-A535-485E-919E-1E501F2096DC}"/>
    <dgm:cxn modelId="{E693C620-76CA-47D8-850F-AFB0CE8BAB0E}" type="presOf" srcId="{FDACB222-FB83-4D9B-8638-CA49C723E8D1}" destId="{E5853F63-DC29-4FF9-BADA-5FFBA5ECC962}" srcOrd="0" destOrd="0" presId="urn:microsoft.com/office/officeart/2005/8/layout/cycle3"/>
    <dgm:cxn modelId="{B0802446-C36D-49BF-8788-FA5142603D6D}" type="presOf" srcId="{2B48782E-14A6-4D93-829A-BC4DDDA4F6D6}" destId="{CAEA4AA5-1DFC-46CE-8472-0B5A08FE791F}" srcOrd="0" destOrd="0" presId="urn:microsoft.com/office/officeart/2005/8/layout/cycle3"/>
    <dgm:cxn modelId="{9D4CF14D-682B-458C-9703-1C9B65D15F8E}" srcId="{2B48782E-14A6-4D93-829A-BC4DDDA4F6D6}" destId="{1515430B-9B22-43F0-8F71-AD9EE4074DD4}" srcOrd="1" destOrd="0" parTransId="{114E489B-B530-4A5D-9BB9-230B36681593}" sibTransId="{C0E4C4E1-5AE7-4E05-9382-6326ED7BD9D3}"/>
    <dgm:cxn modelId="{87126BB5-68B4-44CA-BB61-98BFC4106278}" srcId="{2B48782E-14A6-4D93-829A-BC4DDDA4F6D6}" destId="{97F01C32-EF22-44EB-975F-885EE4845B98}" srcOrd="3" destOrd="0" parTransId="{E974D61C-D5ED-4088-8336-EBB960646EAE}" sibTransId="{939EB9E9-ED4F-403B-935F-D440E18380D4}"/>
    <dgm:cxn modelId="{417A08BD-69A7-4998-BB63-43F027430F2B}" type="presOf" srcId="{1515430B-9B22-43F0-8F71-AD9EE4074DD4}" destId="{5ADB5144-94DB-471A-AC1B-B7F586A6393A}" srcOrd="0" destOrd="0" presId="urn:microsoft.com/office/officeart/2005/8/layout/cycle3"/>
    <dgm:cxn modelId="{E1BD29C2-8FE2-4D9B-AFF2-B54013EEBF0F}" type="presOf" srcId="{AA1F322B-011E-432C-8460-451CF3F16C93}" destId="{1D955AD6-A7AD-43E8-8E35-9B6E4F72CBE8}" srcOrd="0" destOrd="0" presId="urn:microsoft.com/office/officeart/2005/8/layout/cycle3"/>
    <dgm:cxn modelId="{B525C7D5-8F53-4FB2-B283-1AF166F42F5A}" type="presOf" srcId="{01E1A880-FC4A-48B8-8428-6AA812783979}" destId="{AD7AB9B2-AD0B-4BB0-B9D4-83D1F2B86B97}" srcOrd="0" destOrd="0" presId="urn:microsoft.com/office/officeart/2005/8/layout/cycle3"/>
    <dgm:cxn modelId="{4A7A4DF4-E04F-4D32-9CE8-CDDAC5CDA953}" srcId="{2B48782E-14A6-4D93-829A-BC4DDDA4F6D6}" destId="{01E1A880-FC4A-48B8-8428-6AA812783979}" srcOrd="0" destOrd="0" parTransId="{B54A1D8D-AB49-4DBB-9B71-39DB91394736}" sibTransId="{AA1F322B-011E-432C-8460-451CF3F16C93}"/>
    <dgm:cxn modelId="{239CA3F5-3010-4F15-9A84-E6290713B999}" type="presOf" srcId="{97F01C32-EF22-44EB-975F-885EE4845B98}" destId="{0B00948F-B1C5-478B-A275-0C4EC3C6A6B4}" srcOrd="0" destOrd="0" presId="urn:microsoft.com/office/officeart/2005/8/layout/cycle3"/>
    <dgm:cxn modelId="{56DEC22B-1D99-4A44-A458-2C364C01D3B0}" type="presParOf" srcId="{CAEA4AA5-1DFC-46CE-8472-0B5A08FE791F}" destId="{278F8B91-FB35-43ED-8DEC-D69E0FA599DE}" srcOrd="0" destOrd="0" presId="urn:microsoft.com/office/officeart/2005/8/layout/cycle3"/>
    <dgm:cxn modelId="{B3B01C26-0D5B-443A-9EDB-20A09010DDD8}" type="presParOf" srcId="{278F8B91-FB35-43ED-8DEC-D69E0FA599DE}" destId="{AD7AB9B2-AD0B-4BB0-B9D4-83D1F2B86B97}" srcOrd="0" destOrd="0" presId="urn:microsoft.com/office/officeart/2005/8/layout/cycle3"/>
    <dgm:cxn modelId="{325E5EB5-C621-4843-B470-EBA8E144F6CF}" type="presParOf" srcId="{278F8B91-FB35-43ED-8DEC-D69E0FA599DE}" destId="{1D955AD6-A7AD-43E8-8E35-9B6E4F72CBE8}" srcOrd="1" destOrd="0" presId="urn:microsoft.com/office/officeart/2005/8/layout/cycle3"/>
    <dgm:cxn modelId="{4CA44B00-202C-4D98-A385-A28D0E8ADB1F}" type="presParOf" srcId="{278F8B91-FB35-43ED-8DEC-D69E0FA599DE}" destId="{5ADB5144-94DB-471A-AC1B-B7F586A6393A}" srcOrd="2" destOrd="0" presId="urn:microsoft.com/office/officeart/2005/8/layout/cycle3"/>
    <dgm:cxn modelId="{37F1A220-2EE1-4EDF-BE0E-88C4DCB0B674}" type="presParOf" srcId="{278F8B91-FB35-43ED-8DEC-D69E0FA599DE}" destId="{E5853F63-DC29-4FF9-BADA-5FFBA5ECC962}" srcOrd="3" destOrd="0" presId="urn:microsoft.com/office/officeart/2005/8/layout/cycle3"/>
    <dgm:cxn modelId="{5CFA4454-A4CB-4993-9F0E-2A5FAE87ADE2}" type="presParOf" srcId="{278F8B91-FB35-43ED-8DEC-D69E0FA599DE}" destId="{0B00948F-B1C5-478B-A275-0C4EC3C6A6B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FAA10-64E5-4E49-8649-83405776D43C}">
      <dsp:nvSpPr>
        <dsp:cNvPr id="0" name=""/>
        <dsp:cNvSpPr/>
      </dsp:nvSpPr>
      <dsp:spPr>
        <a:xfrm>
          <a:off x="5282089" y="1666359"/>
          <a:ext cx="3760698" cy="921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622"/>
              </a:lnTo>
              <a:lnTo>
                <a:pt x="3760698" y="596622"/>
              </a:lnTo>
              <a:lnTo>
                <a:pt x="3760698" y="921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3D7F6-781D-4ADB-B999-38F3A87F7794}">
      <dsp:nvSpPr>
        <dsp:cNvPr id="0" name=""/>
        <dsp:cNvSpPr/>
      </dsp:nvSpPr>
      <dsp:spPr>
        <a:xfrm>
          <a:off x="5236369" y="1666359"/>
          <a:ext cx="91440" cy="921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622"/>
              </a:lnTo>
              <a:lnTo>
                <a:pt x="59530" y="596622"/>
              </a:lnTo>
              <a:lnTo>
                <a:pt x="59530" y="921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72504-009D-425E-94DF-7D2B008E11E9}">
      <dsp:nvSpPr>
        <dsp:cNvPr id="0" name=""/>
        <dsp:cNvSpPr/>
      </dsp:nvSpPr>
      <dsp:spPr>
        <a:xfrm>
          <a:off x="1549011" y="1666359"/>
          <a:ext cx="3733077" cy="921765"/>
        </a:xfrm>
        <a:custGeom>
          <a:avLst/>
          <a:gdLst/>
          <a:ahLst/>
          <a:cxnLst/>
          <a:rect l="0" t="0" r="0" b="0"/>
          <a:pathLst>
            <a:path>
              <a:moveTo>
                <a:pt x="3733077" y="0"/>
              </a:moveTo>
              <a:lnTo>
                <a:pt x="3733077" y="596622"/>
              </a:lnTo>
              <a:lnTo>
                <a:pt x="0" y="596622"/>
              </a:lnTo>
              <a:lnTo>
                <a:pt x="0" y="921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730A-41FE-4865-9E78-6F93A36EE61C}">
      <dsp:nvSpPr>
        <dsp:cNvPr id="0" name=""/>
        <dsp:cNvSpPr/>
      </dsp:nvSpPr>
      <dsp:spPr>
        <a:xfrm>
          <a:off x="3733788" y="118058"/>
          <a:ext cx="3096601" cy="1548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District Textbook Coordinator  </a:t>
          </a:r>
        </a:p>
      </dsp:txBody>
      <dsp:txXfrm>
        <a:off x="3733788" y="118058"/>
        <a:ext cx="3096601" cy="1548300"/>
      </dsp:txXfrm>
    </dsp:sp>
    <dsp:sp modelId="{D9099F15-93C1-4C93-81CF-A6E43E7F6B50}">
      <dsp:nvSpPr>
        <dsp:cNvPr id="0" name=""/>
        <dsp:cNvSpPr/>
      </dsp:nvSpPr>
      <dsp:spPr>
        <a:xfrm>
          <a:off x="711" y="2588124"/>
          <a:ext cx="3096601" cy="1548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Teachers</a:t>
          </a:r>
        </a:p>
      </dsp:txBody>
      <dsp:txXfrm>
        <a:off x="711" y="2588124"/>
        <a:ext cx="3096601" cy="1548300"/>
      </dsp:txXfrm>
    </dsp:sp>
    <dsp:sp modelId="{66B77218-0A90-4BB6-91EA-BB98D0759164}">
      <dsp:nvSpPr>
        <dsp:cNvPr id="0" name=""/>
        <dsp:cNvSpPr/>
      </dsp:nvSpPr>
      <dsp:spPr>
        <a:xfrm>
          <a:off x="3747599" y="2588124"/>
          <a:ext cx="3096601" cy="1548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School Administrators</a:t>
          </a:r>
        </a:p>
      </dsp:txBody>
      <dsp:txXfrm>
        <a:off x="3747599" y="2588124"/>
        <a:ext cx="3096601" cy="1548300"/>
      </dsp:txXfrm>
    </dsp:sp>
    <dsp:sp modelId="{007F3737-0A90-4FA5-A5D6-E4399BFA728F}">
      <dsp:nvSpPr>
        <dsp:cNvPr id="0" name=""/>
        <dsp:cNvSpPr/>
      </dsp:nvSpPr>
      <dsp:spPr>
        <a:xfrm>
          <a:off x="7494487" y="2588124"/>
          <a:ext cx="3096601" cy="1548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District Personnel</a:t>
          </a:r>
        </a:p>
      </dsp:txBody>
      <dsp:txXfrm>
        <a:off x="7494487" y="2588124"/>
        <a:ext cx="3096601" cy="1548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4AE57-8DD3-4363-93BD-BF2064E1B3E4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9DD79-9A5E-4BBA-9384-8D3841CD0BFE}">
      <dsp:nvSpPr>
        <dsp:cNvPr id="0" name=""/>
        <dsp:cNvSpPr/>
      </dsp:nvSpPr>
      <dsp:spPr>
        <a:xfrm>
          <a:off x="427226" y="282782"/>
          <a:ext cx="106354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JPS District Textbook Committee is developed</a:t>
          </a:r>
          <a:endParaRPr lang="en-US" sz="2600" kern="1200" dirty="0"/>
        </a:p>
      </dsp:txBody>
      <dsp:txXfrm>
        <a:off x="427226" y="282782"/>
        <a:ext cx="10635490" cy="565926"/>
      </dsp:txXfrm>
    </dsp:sp>
    <dsp:sp modelId="{50906027-8236-45C1-90D3-1A09CF8318C4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E0999-49FE-4B4F-B3E1-397B06CF8B41}">
      <dsp:nvSpPr>
        <dsp:cNvPr id="0" name=""/>
        <dsp:cNvSpPr/>
      </dsp:nvSpPr>
      <dsp:spPr>
        <a:xfrm>
          <a:off x="832752" y="1131400"/>
          <a:ext cx="102299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Textbook vendors are chosen to present products</a:t>
          </a:r>
          <a:endParaRPr lang="en-US" sz="2600" kern="1200" dirty="0"/>
        </a:p>
      </dsp:txBody>
      <dsp:txXfrm>
        <a:off x="832752" y="1131400"/>
        <a:ext cx="10229964" cy="565926"/>
      </dsp:txXfrm>
    </dsp:sp>
    <dsp:sp modelId="{640B1AF0-8A43-4ED9-9F5E-846DE95BAACC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8576E-5F0D-42A7-AB81-544FC41E94C4}">
      <dsp:nvSpPr>
        <dsp:cNvPr id="0" name=""/>
        <dsp:cNvSpPr/>
      </dsp:nvSpPr>
      <dsp:spPr>
        <a:xfrm>
          <a:off x="957216" y="1980018"/>
          <a:ext cx="1010550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JPS Textbook Committee rates each presentation </a:t>
          </a:r>
          <a:endParaRPr lang="en-US" sz="2600" kern="1200" dirty="0"/>
        </a:p>
      </dsp:txBody>
      <dsp:txXfrm>
        <a:off x="957216" y="1980018"/>
        <a:ext cx="10105500" cy="565926"/>
      </dsp:txXfrm>
    </dsp:sp>
    <dsp:sp modelId="{C9926C63-25ED-47C4-A8A3-08BEE1C406BA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C5284-CA6D-4C14-AAA0-98C8ACF0B173}">
      <dsp:nvSpPr>
        <dsp:cNvPr id="0" name=""/>
        <dsp:cNvSpPr/>
      </dsp:nvSpPr>
      <dsp:spPr>
        <a:xfrm>
          <a:off x="832752" y="2828636"/>
          <a:ext cx="102299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JPS Committee presents recommendations to the JPS Leadership Team</a:t>
          </a:r>
          <a:endParaRPr lang="en-US" sz="2600" kern="1200" dirty="0"/>
        </a:p>
      </dsp:txBody>
      <dsp:txXfrm>
        <a:off x="832752" y="2828636"/>
        <a:ext cx="10229964" cy="565926"/>
      </dsp:txXfrm>
    </dsp:sp>
    <dsp:sp modelId="{E7E02327-CA6A-4AF8-B3BD-F0AB8981FA9D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11223-BAD3-4FF2-B5CE-97707F392141}">
      <dsp:nvSpPr>
        <dsp:cNvPr id="0" name=""/>
        <dsp:cNvSpPr/>
      </dsp:nvSpPr>
      <dsp:spPr>
        <a:xfrm>
          <a:off x="427226" y="3677254"/>
          <a:ext cx="106354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Selected materials are presented to the school board for approval</a:t>
          </a:r>
          <a:endParaRPr lang="en-US" sz="2600" kern="1200" dirty="0"/>
        </a:p>
      </dsp:txBody>
      <dsp:txXfrm>
        <a:off x="427226" y="3677254"/>
        <a:ext cx="10635490" cy="565926"/>
      </dsp:txXfrm>
    </dsp:sp>
    <dsp:sp modelId="{EA852A08-09BB-4FEF-987B-59AF25BBB13C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55AD6-A7AD-43E8-8E35-9B6E4F72CBE8}">
      <dsp:nvSpPr>
        <dsp:cNvPr id="0" name=""/>
        <dsp:cNvSpPr/>
      </dsp:nvSpPr>
      <dsp:spPr>
        <a:xfrm>
          <a:off x="1475371" y="-125479"/>
          <a:ext cx="5177256" cy="5177256"/>
        </a:xfrm>
        <a:prstGeom prst="circularArrow">
          <a:avLst>
            <a:gd name="adj1" fmla="val 4668"/>
            <a:gd name="adj2" fmla="val 272909"/>
            <a:gd name="adj3" fmla="val 12888704"/>
            <a:gd name="adj4" fmla="val 17991876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AB9B2-AD0B-4BB0-B9D4-83D1F2B86B97}">
      <dsp:nvSpPr>
        <dsp:cNvPr id="0" name=""/>
        <dsp:cNvSpPr/>
      </dsp:nvSpPr>
      <dsp:spPr>
        <a:xfrm>
          <a:off x="2365374" y="1042"/>
          <a:ext cx="3397249" cy="1698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District-Level Professional Learning Activity </a:t>
          </a:r>
        </a:p>
      </dsp:txBody>
      <dsp:txXfrm>
        <a:off x="2448294" y="83962"/>
        <a:ext cx="3231409" cy="1532784"/>
      </dsp:txXfrm>
    </dsp:sp>
    <dsp:sp modelId="{5ADB5144-94DB-471A-AC1B-B7F586A6393A}">
      <dsp:nvSpPr>
        <dsp:cNvPr id="0" name=""/>
        <dsp:cNvSpPr/>
      </dsp:nvSpPr>
      <dsp:spPr>
        <a:xfrm>
          <a:off x="4724406" y="1945701"/>
          <a:ext cx="3397249" cy="1698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School-Level PDs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(large groups)</a:t>
          </a:r>
        </a:p>
      </dsp:txBody>
      <dsp:txXfrm>
        <a:off x="4807326" y="2028621"/>
        <a:ext cx="3231409" cy="1532784"/>
      </dsp:txXfrm>
    </dsp:sp>
    <dsp:sp modelId="{E5853F63-DC29-4FF9-BADA-5FFBA5ECC962}">
      <dsp:nvSpPr>
        <dsp:cNvPr id="0" name=""/>
        <dsp:cNvSpPr/>
      </dsp:nvSpPr>
      <dsp:spPr>
        <a:xfrm>
          <a:off x="2209808" y="3700595"/>
          <a:ext cx="3397249" cy="1698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School-Level PLCs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(small group)</a:t>
          </a:r>
        </a:p>
      </dsp:txBody>
      <dsp:txXfrm>
        <a:off x="2292728" y="3783515"/>
        <a:ext cx="3231409" cy="1532784"/>
      </dsp:txXfrm>
    </dsp:sp>
    <dsp:sp modelId="{0B00948F-B1C5-478B-A275-0C4EC3C6A6B4}">
      <dsp:nvSpPr>
        <dsp:cNvPr id="0" name=""/>
        <dsp:cNvSpPr/>
      </dsp:nvSpPr>
      <dsp:spPr>
        <a:xfrm>
          <a:off x="99147" y="1918015"/>
          <a:ext cx="3397249" cy="1698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Review Data to Determine Next Steps </a:t>
          </a:r>
        </a:p>
      </dsp:txBody>
      <dsp:txXfrm>
        <a:off x="182067" y="2000935"/>
        <a:ext cx="3231409" cy="153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1064A-F0D5-470D-9E90-E542C7F68F1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DCCA2-24DE-4E8F-8735-72B6CB25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2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0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18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Fundations</a:t>
            </a:r>
            <a:r>
              <a:rPr lang="en-GB" dirty="0"/>
              <a:t>: 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eading/beginning reading skills and strategies: - Training September 3</a:t>
            </a:r>
            <a:r>
              <a:rPr lang="en-GB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Phonological awareness and phonemic awareness skills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 awareness skills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 and decoding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 attack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 development 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of new words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Word-learning strategies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vocabulary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Fluency 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Accurate, fluent reading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 phrasing and expression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Comprehension (listening and written) strategies </a:t>
            </a:r>
          </a:p>
          <a:p>
            <a:pPr lvl="1"/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Analyzing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text and drawing conclusions/making inferences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 text to personal experience and other text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 skills and conventions: 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Spelling skills and conventions (rules and patterns)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writing conventions such as use of capital and lowercase letters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Grammatical conventions in the use of tense (present tense, past tense, etc.)</a:t>
            </a:r>
          </a:p>
          <a:p>
            <a:pPr lvl="1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punctuation at the end of sentences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0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61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61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Ready Classroom Mathematics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discourse-driven blended mathematics curriculum that enables all students to become independent mathematical thinkers and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Ready Classroom Mathematics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instruction and activities that focus on academic language to help English Learners and all students develop content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2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Science</a:t>
            </a:r>
            <a:r>
              <a:rPr lang="en-GB" baseline="0" dirty="0"/>
              <a:t> – lessons are delivered in a three dimensional structure:  science engineering practices –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practices describe behaviors that scientists engage in as they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 and build models and theories about the natural world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key set of engineering practices that engineers use as they design and build models and systems</a:t>
            </a:r>
            <a:endParaRPr lang="en-GB" baseline="0" dirty="0"/>
          </a:p>
          <a:p>
            <a:r>
              <a:rPr lang="en-GB" baseline="0" dirty="0"/>
              <a:t>Cross-cutting concepts-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Crosscutting concepts have application across all domains of science. As such, they are a way of linking the different domains of science. They include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patterns; cause and effect; scale, proportion, and quantity; systems and system models; energy and matter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en-GB" baseline="0" dirty="0"/>
          </a:p>
          <a:p>
            <a:r>
              <a:rPr lang="en-GB" baseline="0" dirty="0"/>
              <a:t>Disciplinary core ideas – life science, earth and space science, physical science, engineering technology, and the application of science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07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Science labs are conducted</a:t>
            </a:r>
            <a:r>
              <a:rPr lang="en-GB" baseline="0" dirty="0"/>
              <a:t> virtually through simulations.</a:t>
            </a:r>
          </a:p>
          <a:p>
            <a:endParaRPr lang="en-GB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19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courses that</a:t>
            </a:r>
            <a:r>
              <a:rPr lang="en-GB" baseline="0" dirty="0"/>
              <a:t> are offered within Jackson Public Schools and Special Program Schools are aligned with the standards of the respective 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6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3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79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53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3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84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30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4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1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46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1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B30A-F8DF-4D37-889E-1E674FEBF1E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08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3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7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7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Ms.</a:t>
            </a:r>
            <a:r>
              <a:rPr lang="en-GB" baseline="0" dirty="0"/>
              <a:t> Lori Harris serves as the JPS District Textbook Coordinator and leads and develops the Textbook Selection Committee which consists of teachers, school administrators, and district personnel.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1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Textbook vendors present their products individually in a 45 to 60 minute presentations</a:t>
            </a:r>
          </a:p>
          <a:p>
            <a:r>
              <a:rPr lang="en-GB" baseline="0" dirty="0"/>
              <a:t>The committee rates each presentation on features such as alignment to the MS-CCRS, accommodations for special populations, accessibility for teachers, integration to district level platforms, and relevance.</a:t>
            </a:r>
          </a:p>
          <a:p>
            <a:r>
              <a:rPr lang="en-GB" dirty="0"/>
              <a:t>After scores</a:t>
            </a:r>
            <a:r>
              <a:rPr lang="en-GB" baseline="0" dirty="0"/>
              <a:t> have been tabulated, recommendations are made to the Sr. Leadership Team for feedback </a:t>
            </a:r>
          </a:p>
          <a:p>
            <a:r>
              <a:rPr lang="en-GB" baseline="0" dirty="0"/>
              <a:t>Selected materials are presented to the board for approval.</a:t>
            </a:r>
          </a:p>
          <a:p>
            <a:endParaRPr lang="en-GB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CCA2-24DE-4E8F-8735-72B6CB25A8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2537" y="1684037"/>
            <a:ext cx="3596822" cy="2913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387596" y="347472"/>
            <a:ext cx="54863" cy="6009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32073" y="1630756"/>
            <a:ext cx="5927852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739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16554" y="5863463"/>
            <a:ext cx="869912" cy="628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739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739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2537" y="1684037"/>
            <a:ext cx="3596822" cy="2913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387596" y="347472"/>
            <a:ext cx="54863" cy="6009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739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273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F96F-03ED-704F-AC5D-2A61CA53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D0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CE434-F223-1F42-B159-EFEF3302C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1DC0D-CA1D-B845-82DF-A5FF313E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331E-FC0D-3141-92DF-CBAA84B94BD7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1A34-DD67-AD43-9C85-D922E06E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507-7B1B-054E-AEE6-6F8325E5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C00A-95E3-F242-A773-2ABB6ADE56E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EB1EF1-B374-144A-8A42-905D33A67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2614" y="397647"/>
            <a:ext cx="3726772" cy="143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7153" y="2484196"/>
            <a:ext cx="9997693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739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016" y="1719834"/>
            <a:ext cx="11681967" cy="3331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jpsd-my.sharepoint.com/:v:/g/personal/kismith_jackson_k12_ms_us/EUxWV97Aio5Kru9og1h8gDkBNUDP9m9UUDv98ab4W-ysEw?e=c4tNDn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27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" y="3429000"/>
            <a:ext cx="2159508" cy="2159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44889" y="3048000"/>
            <a:ext cx="9237345" cy="21895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5830"/>
              </a:lnSpc>
              <a:spcBef>
                <a:spcPts val="409"/>
              </a:spcBef>
            </a:pPr>
            <a:r>
              <a:rPr lang="en-US" sz="3000" dirty="0">
                <a:solidFill>
                  <a:srgbClr val="002060"/>
                </a:solidFill>
              </a:rPr>
              <a:t>2021-2022</a:t>
            </a:r>
            <a:br>
              <a:rPr lang="en-US" sz="5400" dirty="0"/>
            </a:br>
            <a:r>
              <a:rPr lang="en-US" sz="4500" dirty="0">
                <a:solidFill>
                  <a:srgbClr val="002060"/>
                </a:solidFill>
              </a:rPr>
              <a:t>Core Curriculum Resources and Aligned Professional Learning</a:t>
            </a:r>
            <a:endParaRPr sz="45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53340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2060"/>
                </a:solidFill>
              </a:rPr>
              <a:t> - Office of Teaching and Learning - </a:t>
            </a:r>
          </a:p>
          <a:p>
            <a:pPr algn="ctr"/>
            <a:r>
              <a:rPr lang="en-GB" sz="2000" i="1" dirty="0">
                <a:solidFill>
                  <a:srgbClr val="002060"/>
                </a:solidFill>
              </a:rPr>
              <a:t>Dr. Kimberly Smith, Executive Director </a:t>
            </a:r>
          </a:p>
          <a:p>
            <a:pPr algn="ctr"/>
            <a:r>
              <a:rPr lang="en-GB" sz="2000" i="1" dirty="0">
                <a:solidFill>
                  <a:srgbClr val="002060"/>
                </a:solidFill>
              </a:rPr>
              <a:t>September 21,  2021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39145"/>
            <a:ext cx="10515600" cy="923330"/>
          </a:xfrm>
        </p:spPr>
        <p:txBody>
          <a:bodyPr/>
          <a:lstStyle/>
          <a:p>
            <a:r>
              <a:rPr lang="en-GB" dirty="0"/>
              <a:t>JPS Core Curricula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2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92" y="533400"/>
            <a:ext cx="9684101" cy="692497"/>
          </a:xfrm>
        </p:spPr>
        <p:txBody>
          <a:bodyPr/>
          <a:lstStyle/>
          <a:p>
            <a:r>
              <a:rPr lang="en-GB" sz="4500" dirty="0"/>
              <a:t>Commitment 1:  A Strong Start</a:t>
            </a:r>
            <a:endParaRPr lang="en-US" sz="45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846288"/>
              </p:ext>
            </p:extLst>
          </p:nvPr>
        </p:nvGraphicFramePr>
        <p:xfrm>
          <a:off x="694592" y="1600200"/>
          <a:ext cx="10964008" cy="448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052">
                  <a:extLst>
                    <a:ext uri="{9D8B030D-6E8A-4147-A177-3AD203B41FA5}">
                      <a16:colId xmlns:a16="http://schemas.microsoft.com/office/drawing/2014/main" val="3368727975"/>
                    </a:ext>
                  </a:extLst>
                </a:gridCol>
                <a:gridCol w="2666888">
                  <a:extLst>
                    <a:ext uri="{9D8B030D-6E8A-4147-A177-3AD203B41FA5}">
                      <a16:colId xmlns:a16="http://schemas.microsoft.com/office/drawing/2014/main" val="4111242450"/>
                    </a:ext>
                  </a:extLst>
                </a:gridCol>
                <a:gridCol w="1917107">
                  <a:extLst>
                    <a:ext uri="{9D8B030D-6E8A-4147-A177-3AD203B41FA5}">
                      <a16:colId xmlns:a16="http://schemas.microsoft.com/office/drawing/2014/main" val="2639051595"/>
                    </a:ext>
                  </a:extLst>
                </a:gridCol>
                <a:gridCol w="4036961">
                  <a:extLst>
                    <a:ext uri="{9D8B030D-6E8A-4147-A177-3AD203B41FA5}">
                      <a16:colId xmlns:a16="http://schemas.microsoft.com/office/drawing/2014/main" val="1248740519"/>
                    </a:ext>
                  </a:extLst>
                </a:gridCol>
              </a:tblGrid>
              <a:tr h="6363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Academic Content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Purpose of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62929"/>
                  </a:ext>
                </a:extLst>
              </a:tr>
              <a:tr h="192498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Opening the World of Learning (OWL)®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Early 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Pre-Kindergarten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develops oral language and early literacy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guidance for teachers with a variety of materials to implement thematic units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52877"/>
                  </a:ext>
                </a:extLst>
              </a:tr>
              <a:tr h="192498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Fundations</a:t>
                      </a:r>
                      <a:r>
                        <a:rPr lang="en-US" b="1" dirty="0"/>
                        <a:t>®</a:t>
                      </a:r>
                    </a:p>
                    <a:p>
                      <a:pPr algn="ctr"/>
                      <a:r>
                        <a:rPr lang="en-GB" b="1" dirty="0"/>
                        <a:t>Foundational</a:t>
                      </a:r>
                      <a:r>
                        <a:rPr lang="en-GB" b="1" baseline="0" dirty="0"/>
                        <a:t> Phonics Curriculum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Foundational Skills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(Literacy)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guides students in phonemic awareness and word study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contributes greatly to fluency, vocabulary development, and the applications of strategies for understanding 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594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43974B5-B787-4DEA-AE35-E4A2881E8D86}"/>
              </a:ext>
            </a:extLst>
          </p:cNvPr>
          <p:cNvSpPr/>
          <p:nvPr/>
        </p:nvSpPr>
        <p:spPr>
          <a:xfrm>
            <a:off x="694592" y="1143000"/>
            <a:ext cx="9592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 high-quality developmentally appropriate curriculum  </a:t>
            </a:r>
          </a:p>
        </p:txBody>
      </p:sp>
    </p:spTree>
    <p:extLst>
      <p:ext uri="{BB962C8B-B14F-4D97-AF65-F5344CB8AC3E}">
        <p14:creationId xmlns:p14="http://schemas.microsoft.com/office/powerpoint/2010/main" val="336380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36/7a/0b/367a0bded1c8ecfd5f770f861e71841b.jpg">
            <a:extLst>
              <a:ext uri="{FF2B5EF4-FFF2-40B4-BE49-F238E27FC236}">
                <a16:creationId xmlns:a16="http://schemas.microsoft.com/office/drawing/2014/main" id="{DB443641-6915-4557-A9EE-BD7B9DD5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84303"/>
            <a:ext cx="98298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FD318E-5635-429C-B664-E91C8BA41F2D}"/>
              </a:ext>
            </a:extLst>
          </p:cNvPr>
          <p:cNvSpPr txBox="1">
            <a:spLocks/>
          </p:cNvSpPr>
          <p:nvPr/>
        </p:nvSpPr>
        <p:spPr>
          <a:xfrm>
            <a:off x="457200" y="381001"/>
            <a:ext cx="9684101" cy="69249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kern="0" dirty="0">
                <a:solidFill>
                  <a:srgbClr val="002060"/>
                </a:solidFill>
              </a:rPr>
              <a:t>O.W.L Kit</a:t>
            </a:r>
            <a:endParaRPr lang="en-US" sz="45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3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90985"/>
            <a:ext cx="4602778" cy="34580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3C4282-E4DE-4207-918C-D8AB4EE4D8E2}"/>
              </a:ext>
            </a:extLst>
          </p:cNvPr>
          <p:cNvSpPr txBox="1">
            <a:spLocks/>
          </p:cNvSpPr>
          <p:nvPr/>
        </p:nvSpPr>
        <p:spPr>
          <a:xfrm>
            <a:off x="694592" y="533400"/>
            <a:ext cx="9684101" cy="69249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kern="0" dirty="0">
                <a:solidFill>
                  <a:srgbClr val="002060"/>
                </a:solidFill>
              </a:rPr>
              <a:t>Wilson’s </a:t>
            </a:r>
            <a:r>
              <a:rPr lang="en-GB" sz="4500" b="1" kern="0" dirty="0" err="1">
                <a:solidFill>
                  <a:srgbClr val="002060"/>
                </a:solidFill>
              </a:rPr>
              <a:t>Fundations</a:t>
            </a:r>
            <a:r>
              <a:rPr lang="en-GB" sz="4500" b="1" kern="0" dirty="0">
                <a:solidFill>
                  <a:srgbClr val="002060"/>
                </a:solidFill>
              </a:rPr>
              <a:t> Phonics Kit</a:t>
            </a:r>
            <a:endParaRPr lang="en-US" sz="4500" b="1" kern="0" dirty="0">
              <a:solidFill>
                <a:srgbClr val="002060"/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49659BF-896C-4C5C-82F8-A51B4DDC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658295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87F1EA-58A2-45DF-9C8A-FACAEBDCD3A9}"/>
              </a:ext>
            </a:extLst>
          </p:cNvPr>
          <p:cNvSpPr/>
          <p:nvPr/>
        </p:nvSpPr>
        <p:spPr>
          <a:xfrm>
            <a:off x="2055391" y="1367655"/>
            <a:ext cx="2799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Teacher’s Kit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A6CDD-E820-410C-9F84-344F657C6BF5}"/>
              </a:ext>
            </a:extLst>
          </p:cNvPr>
          <p:cNvSpPr/>
          <p:nvPr/>
        </p:nvSpPr>
        <p:spPr>
          <a:xfrm>
            <a:off x="8454706" y="1384624"/>
            <a:ext cx="28065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Student’s Kit</a:t>
            </a:r>
          </a:p>
        </p:txBody>
      </p:sp>
    </p:spTree>
    <p:extLst>
      <p:ext uri="{BB962C8B-B14F-4D97-AF65-F5344CB8AC3E}">
        <p14:creationId xmlns:p14="http://schemas.microsoft.com/office/powerpoint/2010/main" val="166938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92" y="684826"/>
            <a:ext cx="9684101" cy="477054"/>
          </a:xfrm>
        </p:spPr>
        <p:txBody>
          <a:bodyPr/>
          <a:lstStyle/>
          <a:p>
            <a:r>
              <a:rPr lang="en-GB" sz="3100" dirty="0"/>
              <a:t>Commitment 2:  Innovative Teaching and Learning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431259"/>
              </p:ext>
            </p:extLst>
          </p:nvPr>
        </p:nvGraphicFramePr>
        <p:xfrm>
          <a:off x="694592" y="1905000"/>
          <a:ext cx="11268808" cy="4514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189">
                  <a:extLst>
                    <a:ext uri="{9D8B030D-6E8A-4147-A177-3AD203B41FA5}">
                      <a16:colId xmlns:a16="http://schemas.microsoft.com/office/drawing/2014/main" val="3368727975"/>
                    </a:ext>
                  </a:extLst>
                </a:gridCol>
                <a:gridCol w="3221697">
                  <a:extLst>
                    <a:ext uri="{9D8B030D-6E8A-4147-A177-3AD203B41FA5}">
                      <a16:colId xmlns:a16="http://schemas.microsoft.com/office/drawing/2014/main" val="4111242450"/>
                    </a:ext>
                  </a:extLst>
                </a:gridCol>
                <a:gridCol w="1066922">
                  <a:extLst>
                    <a:ext uri="{9D8B030D-6E8A-4147-A177-3AD203B41FA5}">
                      <a16:colId xmlns:a16="http://schemas.microsoft.com/office/drawing/2014/main" val="263905159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24874051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Academic Content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Purpose of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62929"/>
                  </a:ext>
                </a:extLst>
              </a:tr>
              <a:tr h="1924981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Great Minds®</a:t>
                      </a:r>
                    </a:p>
                    <a:p>
                      <a:pPr algn="ctr"/>
                      <a:r>
                        <a:rPr lang="en-US" b="1" dirty="0"/>
                        <a:t>Wit and Wisdom</a:t>
                      </a:r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Great Minds®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Wit and Wisdom - </a:t>
                      </a:r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InSync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Integrates </a:t>
                      </a:r>
                      <a:r>
                        <a:rPr lang="en-GB" dirty="0"/>
                        <a:t>Reading and Writing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Integrates </a:t>
                      </a:r>
                      <a:r>
                        <a:rPr lang="en-GB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Reading and Writing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 – 5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 – 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builds background knowledge, vocabulary, and writing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exposes to works of literature, informational text, and art of the highest quality.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deepens understanding of core knowledge </a:t>
                      </a:r>
                      <a:endParaRPr lang="en-GB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Formatted for virtual instruction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52877"/>
                  </a:ext>
                </a:extLst>
              </a:tr>
              <a:tr h="1314407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McGraw</a:t>
                      </a:r>
                      <a:r>
                        <a:rPr lang="en-GB" b="1" baseline="0" dirty="0"/>
                        <a:t>-Hill®</a:t>
                      </a:r>
                    </a:p>
                    <a:p>
                      <a:pPr algn="ctr"/>
                      <a:r>
                        <a:rPr lang="en-GB" b="1" baseline="0" dirty="0"/>
                        <a:t> Study Sync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Integrates </a:t>
                      </a:r>
                      <a:r>
                        <a:rPr lang="en-GB" dirty="0"/>
                        <a:t>Reading and Writing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(6-8) </a:t>
                      </a: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builds</a:t>
                      </a:r>
                      <a:r>
                        <a:rPr lang="en-GB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strong, skills-based foundations </a:t>
                      </a:r>
                    </a:p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(9-12) focuses on independent critical thinking and analysis skills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5941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29A0F48-A80A-4961-B096-6042B6DC634F}"/>
              </a:ext>
            </a:extLst>
          </p:cNvPr>
          <p:cNvSpPr/>
          <p:nvPr/>
        </p:nvSpPr>
        <p:spPr>
          <a:xfrm>
            <a:off x="609600" y="1066800"/>
            <a:ext cx="9592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 coherent and focused curricula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3D21C1-EB36-4685-A880-D28A1AA44BFF}"/>
              </a:ext>
            </a:extLst>
          </p:cNvPr>
          <p:cNvSpPr txBox="1">
            <a:spLocks/>
          </p:cNvSpPr>
          <p:nvPr/>
        </p:nvSpPr>
        <p:spPr>
          <a:xfrm>
            <a:off x="694591" y="1487936"/>
            <a:ext cx="9684101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739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500" kern="0" dirty="0">
                <a:solidFill>
                  <a:schemeClr val="accent6">
                    <a:lumMod val="75000"/>
                  </a:schemeClr>
                </a:solidFill>
              </a:rPr>
              <a:t>English/Language Arts</a:t>
            </a:r>
            <a:endParaRPr lang="en-US" sz="25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0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250173"/>
              </p:ext>
            </p:extLst>
          </p:nvPr>
        </p:nvGraphicFramePr>
        <p:xfrm>
          <a:off x="694592" y="1600200"/>
          <a:ext cx="10964008" cy="457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408">
                  <a:extLst>
                    <a:ext uri="{9D8B030D-6E8A-4147-A177-3AD203B41FA5}">
                      <a16:colId xmlns:a16="http://schemas.microsoft.com/office/drawing/2014/main" val="336872797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63905159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248740519"/>
                    </a:ext>
                  </a:extLst>
                </a:gridCol>
              </a:tblGrid>
              <a:tr h="6363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Purpose of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62929"/>
                  </a:ext>
                </a:extLst>
              </a:tr>
              <a:tr h="19249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Curriculum</a:t>
                      </a:r>
                      <a:r>
                        <a:rPr lang="en-GB" b="1" baseline="0" dirty="0"/>
                        <a:t> Associates®</a:t>
                      </a:r>
                    </a:p>
                    <a:p>
                      <a:pPr algn="ctr"/>
                      <a:r>
                        <a:rPr lang="en-GB" b="1" baseline="0" dirty="0"/>
                        <a:t>Ready Math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specifically aligned</a:t>
                      </a:r>
                      <a:r>
                        <a:rPr lang="en-GB" baseline="0" dirty="0"/>
                        <a:t> to the MS-CCRS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allows students to take ownership of their learning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rigorous practice opportunities that build students’ conceptual understanding and procedural fluency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52877"/>
                  </a:ext>
                </a:extLst>
              </a:tr>
              <a:tr h="192498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SAVVAS</a:t>
                      </a:r>
                      <a:r>
                        <a:rPr lang="en-GB" b="1" baseline="0" dirty="0"/>
                        <a:t> Learning – </a:t>
                      </a:r>
                      <a:r>
                        <a:rPr lang="en-GB" b="1" dirty="0"/>
                        <a:t>Envisions Integrated Mathematics®</a:t>
                      </a:r>
                      <a:r>
                        <a:rPr lang="en-GB" b="0" i="1" dirty="0"/>
                        <a:t>(formerly known as Pearson)</a:t>
                      </a:r>
                      <a:endParaRPr lang="en-US" b="0" i="1" dirty="0"/>
                    </a:p>
                    <a:p>
                      <a:pPr algn="ctr"/>
                      <a:r>
                        <a:rPr lang="en-GB" b="1" dirty="0"/>
                        <a:t>Algebra I </a:t>
                      </a:r>
                    </a:p>
                    <a:p>
                      <a:pPr algn="ctr"/>
                      <a:r>
                        <a:rPr lang="en-GB" b="1" dirty="0"/>
                        <a:t>Algebra</a:t>
                      </a:r>
                      <a:r>
                        <a:rPr lang="en-GB" b="1" baseline="0" dirty="0"/>
                        <a:t> II</a:t>
                      </a:r>
                    </a:p>
                    <a:p>
                      <a:pPr algn="ctr"/>
                      <a:r>
                        <a:rPr lang="en-GB" b="1" baseline="0" dirty="0"/>
                        <a:t>Geometry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emphasizes conceptual understanding</a:t>
                      </a:r>
                    </a:p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facilitates productive struggle strengthening students’ ability to think mathematically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5941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BFBA4BE-CF7F-4D5B-9B72-717289F9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2" y="381000"/>
            <a:ext cx="9684101" cy="477054"/>
          </a:xfrm>
        </p:spPr>
        <p:txBody>
          <a:bodyPr/>
          <a:lstStyle/>
          <a:p>
            <a:r>
              <a:rPr lang="en-GB" sz="3100" dirty="0"/>
              <a:t>Commitment 2:  Innovative Teaching and Learning</a:t>
            </a:r>
            <a:endParaRPr lang="en-US" sz="3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21DF2-3E54-4737-B84C-54CF28811DCB}"/>
              </a:ext>
            </a:extLst>
          </p:cNvPr>
          <p:cNvSpPr/>
          <p:nvPr/>
        </p:nvSpPr>
        <p:spPr>
          <a:xfrm>
            <a:off x="609600" y="762974"/>
            <a:ext cx="9592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 coherent and focused curricula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EB6B59-D814-4C3C-B984-080804FD211A}"/>
              </a:ext>
            </a:extLst>
          </p:cNvPr>
          <p:cNvSpPr txBox="1">
            <a:spLocks/>
          </p:cNvSpPr>
          <p:nvPr/>
        </p:nvSpPr>
        <p:spPr>
          <a:xfrm>
            <a:off x="694591" y="1184110"/>
            <a:ext cx="9684101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739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500" kern="0" dirty="0">
                <a:solidFill>
                  <a:schemeClr val="accent6">
                    <a:lumMod val="75000"/>
                  </a:schemeClr>
                </a:solidFill>
              </a:rPr>
              <a:t>Mathematics</a:t>
            </a:r>
            <a:endParaRPr lang="en-US" sz="25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2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937517"/>
              </p:ext>
            </p:extLst>
          </p:nvPr>
        </p:nvGraphicFramePr>
        <p:xfrm>
          <a:off x="609600" y="1245872"/>
          <a:ext cx="10964008" cy="559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052">
                  <a:extLst>
                    <a:ext uri="{9D8B030D-6E8A-4147-A177-3AD203B41FA5}">
                      <a16:colId xmlns:a16="http://schemas.microsoft.com/office/drawing/2014/main" val="3368727975"/>
                    </a:ext>
                  </a:extLst>
                </a:gridCol>
                <a:gridCol w="2296356">
                  <a:extLst>
                    <a:ext uri="{9D8B030D-6E8A-4147-A177-3AD203B41FA5}">
                      <a16:colId xmlns:a16="http://schemas.microsoft.com/office/drawing/2014/main" val="411124245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39051595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1248740519"/>
                    </a:ext>
                  </a:extLst>
                </a:gridCol>
              </a:tblGrid>
              <a:tr h="616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Academic Content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Purpose of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62929"/>
                  </a:ext>
                </a:extLst>
              </a:tr>
              <a:tr h="2395318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McGraw</a:t>
                      </a:r>
                      <a:r>
                        <a:rPr lang="en-GB" b="1" baseline="0" dirty="0"/>
                        <a:t> Hill </a:t>
                      </a:r>
                    </a:p>
                    <a:p>
                      <a:pPr algn="ctr"/>
                      <a:r>
                        <a:rPr lang="en-GB" b="1" baseline="0" dirty="0"/>
                        <a:t>Inspire Science®</a:t>
                      </a:r>
                    </a:p>
                    <a:p>
                      <a:pPr algn="ctr"/>
                      <a:endParaRPr lang="en-GB" b="1" baseline="0" dirty="0"/>
                    </a:p>
                    <a:p>
                      <a:pPr algn="ctr"/>
                      <a:r>
                        <a:rPr lang="en-GB" b="1" baseline="0" dirty="0"/>
                        <a:t>McGraw-Hill</a:t>
                      </a:r>
                    </a:p>
                    <a:p>
                      <a:pPr algn="ctr"/>
                      <a:r>
                        <a:rPr lang="en-GB" b="1" baseline="0" dirty="0"/>
                        <a:t>Integrated Science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4-5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6-8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aligned</a:t>
                      </a:r>
                      <a:r>
                        <a:rPr lang="en-GB" baseline="0" dirty="0"/>
                        <a:t> to the Next Generation Science Standards</a:t>
                      </a: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provides </a:t>
                      </a: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inquiry-based, hands-on investigations of real-world phenomena-integrated with differentiated</a:t>
                      </a:r>
                      <a:r>
                        <a:rPr lang="en-GB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instruction, supports for EL and exceptional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lessons are based on the 5 E-Instructional Model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52877"/>
                  </a:ext>
                </a:extLst>
              </a:tr>
              <a:tr h="2465159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SAVVAS</a:t>
                      </a:r>
                      <a:r>
                        <a:rPr lang="en-GB" b="1" baseline="0" dirty="0"/>
                        <a:t> Learning®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1" dirty="0"/>
                        <a:t>(formerly known as Pearson)</a:t>
                      </a:r>
                      <a:endParaRPr lang="en-US" b="0" i="1" dirty="0"/>
                    </a:p>
                    <a:p>
                      <a:pPr algn="ctr"/>
                      <a:endParaRPr lang="en-GB" b="1" dirty="0"/>
                    </a:p>
                    <a:p>
                      <a:pPr algn="ctr"/>
                      <a:endParaRPr lang="en-GB" b="1" dirty="0"/>
                    </a:p>
                    <a:p>
                      <a:pPr algn="ctr"/>
                      <a:r>
                        <a:rPr lang="en-GB" b="1" dirty="0"/>
                        <a:t>McGraw</a:t>
                      </a:r>
                      <a:r>
                        <a:rPr lang="en-GB" b="1" baseline="0" dirty="0"/>
                        <a:t> Hill®</a:t>
                      </a:r>
                    </a:p>
                    <a:p>
                      <a:pPr algn="ctr"/>
                      <a:r>
                        <a:rPr lang="en-GB" b="1" baseline="0" dirty="0"/>
                        <a:t> Inspire Science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Biology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Chemistry</a:t>
                      </a:r>
                    </a:p>
                    <a:p>
                      <a:pPr algn="ctr"/>
                      <a:r>
                        <a:rPr lang="en-GB" dirty="0"/>
                        <a:t>Physics</a:t>
                      </a:r>
                    </a:p>
                    <a:p>
                      <a:pPr algn="ctr"/>
                      <a:r>
                        <a:rPr lang="en-GB" dirty="0"/>
                        <a:t>Physical</a:t>
                      </a:r>
                      <a:r>
                        <a:rPr lang="en-GB" baseline="0" dirty="0"/>
                        <a:t> and Earth Science </a:t>
                      </a:r>
                      <a:endParaRPr lang="en-GB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9-12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allows scholars to  interact with natural phenomena through problem-based learning, research, and lab experiments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allows scholars to construct explanations for scientific phenomenon and design solutions for real-world problems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5941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7588528-1BDD-4086-ADEA-ECF5099E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2" y="58041"/>
            <a:ext cx="9684101" cy="477054"/>
          </a:xfrm>
        </p:spPr>
        <p:txBody>
          <a:bodyPr/>
          <a:lstStyle/>
          <a:p>
            <a:r>
              <a:rPr lang="en-GB" sz="3100" dirty="0"/>
              <a:t>Commitment 2:  Innovative Teaching and Learning</a:t>
            </a:r>
            <a:endParaRPr lang="en-US" sz="3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23E54B-46FF-4F19-9F4B-113FD215DC63}"/>
              </a:ext>
            </a:extLst>
          </p:cNvPr>
          <p:cNvSpPr/>
          <p:nvPr/>
        </p:nvSpPr>
        <p:spPr>
          <a:xfrm>
            <a:off x="609600" y="440015"/>
            <a:ext cx="9592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 coherent and focused curricula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63963-F4C3-433F-A6F7-86E92B48D494}"/>
              </a:ext>
            </a:extLst>
          </p:cNvPr>
          <p:cNvSpPr txBox="1">
            <a:spLocks/>
          </p:cNvSpPr>
          <p:nvPr/>
        </p:nvSpPr>
        <p:spPr>
          <a:xfrm>
            <a:off x="694591" y="861151"/>
            <a:ext cx="9684101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739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500" kern="0" dirty="0">
                <a:solidFill>
                  <a:schemeClr val="accent6">
                    <a:lumMod val="75000"/>
                  </a:schemeClr>
                </a:solidFill>
              </a:rPr>
              <a:t>Science</a:t>
            </a:r>
            <a:endParaRPr lang="en-US" sz="25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4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4929953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15516"/>
            <a:ext cx="6400800" cy="39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1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653541"/>
              </p:ext>
            </p:extLst>
          </p:nvPr>
        </p:nvGraphicFramePr>
        <p:xfrm>
          <a:off x="609600" y="2438400"/>
          <a:ext cx="10964008" cy="2104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052">
                  <a:extLst>
                    <a:ext uri="{9D8B030D-6E8A-4147-A177-3AD203B41FA5}">
                      <a16:colId xmlns:a16="http://schemas.microsoft.com/office/drawing/2014/main" val="3368727975"/>
                    </a:ext>
                  </a:extLst>
                </a:gridCol>
                <a:gridCol w="2666888">
                  <a:extLst>
                    <a:ext uri="{9D8B030D-6E8A-4147-A177-3AD203B41FA5}">
                      <a16:colId xmlns:a16="http://schemas.microsoft.com/office/drawing/2014/main" val="4111242450"/>
                    </a:ext>
                  </a:extLst>
                </a:gridCol>
                <a:gridCol w="1917107">
                  <a:extLst>
                    <a:ext uri="{9D8B030D-6E8A-4147-A177-3AD203B41FA5}">
                      <a16:colId xmlns:a16="http://schemas.microsoft.com/office/drawing/2014/main" val="2639051595"/>
                    </a:ext>
                  </a:extLst>
                </a:gridCol>
                <a:gridCol w="4036961">
                  <a:extLst>
                    <a:ext uri="{9D8B030D-6E8A-4147-A177-3AD203B41FA5}">
                      <a16:colId xmlns:a16="http://schemas.microsoft.com/office/drawing/2014/main" val="1248740519"/>
                    </a:ext>
                  </a:extLst>
                </a:gridCol>
              </a:tblGrid>
              <a:tr h="367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Academic Content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Purpose of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62929"/>
                  </a:ext>
                </a:extLst>
              </a:tr>
              <a:tr h="111166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SAVVAS Learning®</a:t>
                      </a:r>
                    </a:p>
                    <a:p>
                      <a:pPr algn="ctr"/>
                      <a:r>
                        <a:rPr lang="en-GB" b="0" i="1" dirty="0"/>
                        <a:t>(formerly known as Pearson)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K-12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students and help develop thoughtful, literate citizens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  <a:r>
                        <a:rPr lang="en-GB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s</a:t>
                      </a: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tudents</a:t>
                      </a:r>
                      <a:r>
                        <a:rPr lang="en-GB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practice reading and writing, and involve collaboration and communication skills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5287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56A5726-5A28-4ED3-A64C-4FCAE722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2" y="684826"/>
            <a:ext cx="9684101" cy="477054"/>
          </a:xfrm>
        </p:spPr>
        <p:txBody>
          <a:bodyPr/>
          <a:lstStyle/>
          <a:p>
            <a:r>
              <a:rPr lang="en-GB" sz="3100" dirty="0"/>
              <a:t>Commitment 2:  Innovative Teaching and Learning</a:t>
            </a:r>
            <a:endParaRPr lang="en-US" sz="3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6C284-9A49-40E1-91D4-3FF4CE94D6D5}"/>
              </a:ext>
            </a:extLst>
          </p:cNvPr>
          <p:cNvSpPr/>
          <p:nvPr/>
        </p:nvSpPr>
        <p:spPr>
          <a:xfrm>
            <a:off x="609600" y="1066800"/>
            <a:ext cx="9592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 coherent and focused curricula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A26AB4-0A3F-4CEE-AF12-2FFB932E9BF6}"/>
              </a:ext>
            </a:extLst>
          </p:cNvPr>
          <p:cNvSpPr txBox="1">
            <a:spLocks/>
          </p:cNvSpPr>
          <p:nvPr/>
        </p:nvSpPr>
        <p:spPr>
          <a:xfrm>
            <a:off x="694591" y="1487936"/>
            <a:ext cx="9684101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739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500" kern="0" dirty="0">
                <a:solidFill>
                  <a:schemeClr val="accent6">
                    <a:lumMod val="75000"/>
                  </a:schemeClr>
                </a:solidFill>
              </a:rPr>
              <a:t>Social Studies</a:t>
            </a:r>
            <a:endParaRPr lang="en-US" sz="25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38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9CC3-7E3D-404A-B0B8-1D3E46E8FEB0}"/>
              </a:ext>
            </a:extLst>
          </p:cNvPr>
          <p:cNvSpPr txBox="1">
            <a:spLocks/>
          </p:cNvSpPr>
          <p:nvPr/>
        </p:nvSpPr>
        <p:spPr>
          <a:xfrm>
            <a:off x="238999" y="131658"/>
            <a:ext cx="10430608" cy="47705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kern="0" dirty="0">
                <a:solidFill>
                  <a:srgbClr val="002060"/>
                </a:solidFill>
              </a:rPr>
              <a:t>You Don’t Have to Take My Word For It…</a:t>
            </a:r>
            <a:endParaRPr lang="en-US" sz="4500" b="1" kern="0" dirty="0">
              <a:solidFill>
                <a:srgbClr val="002060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45C5037-8890-406D-9DC2-66F064AA8B59}"/>
              </a:ext>
            </a:extLst>
          </p:cNvPr>
          <p:cNvSpPr/>
          <p:nvPr/>
        </p:nvSpPr>
        <p:spPr>
          <a:xfrm>
            <a:off x="152221" y="762001"/>
            <a:ext cx="5180025" cy="4015882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FFC9B-BED3-4D26-9D7A-CA43AA584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3021" l="9444" r="96806">
                        <a14:foregroundMark x1="62778" y1="12500" x2="62778" y2="12500"/>
                        <a14:foregroundMark x1="51111" y1="4583" x2="51111" y2="4583"/>
                        <a14:foregroundMark x1="91528" y1="51354" x2="91528" y2="51354"/>
                        <a14:foregroundMark x1="91806" y1="55937" x2="91806" y2="55937"/>
                        <a14:foregroundMark x1="49167" y1="84479" x2="49167" y2="84479"/>
                        <a14:foregroundMark x1="40556" y1="75417" x2="40556" y2="75417"/>
                        <a14:foregroundMark x1="25139" y1="64583" x2="25139" y2="64583"/>
                        <a14:foregroundMark x1="41806" y1="48542" x2="41806" y2="48542"/>
                        <a14:foregroundMark x1="19861" y1="72396" x2="19861" y2="72396"/>
                        <a14:foregroundMark x1="19306" y1="66667" x2="19306" y2="66667"/>
                        <a14:foregroundMark x1="17361" y1="69167" x2="17361" y2="69167"/>
                        <a14:foregroundMark x1="15556" y1="75000" x2="15556" y2="75000"/>
                        <a14:foregroundMark x1="17778" y1="82083" x2="17778" y2="82083"/>
                        <a14:foregroundMark x1="60556" y1="87917" x2="60556" y2="87917"/>
                        <a14:foregroundMark x1="38750" y1="80000" x2="38750" y2="80000"/>
                        <a14:foregroundMark x1="35556" y1="75625" x2="35556" y2="75625"/>
                        <a14:foregroundMark x1="34444" y1="73750" x2="34444" y2="73750"/>
                        <a14:foregroundMark x1="29167" y1="69375" x2="29167" y2="69375"/>
                        <a14:foregroundMark x1="26667" y1="68229" x2="26667" y2="68229"/>
                        <a14:foregroundMark x1="23889" y1="67500" x2="23889" y2="67500"/>
                        <a14:foregroundMark x1="20139" y1="67813" x2="20139" y2="67813"/>
                        <a14:foregroundMark x1="19306" y1="69375" x2="19306" y2="69375"/>
                        <a14:foregroundMark x1="14028" y1="75625" x2="14028" y2="75625"/>
                        <a14:foregroundMark x1="13750" y1="80000" x2="13750" y2="80000"/>
                        <a14:foregroundMark x1="13750" y1="81667" x2="13750" y2="81667"/>
                        <a14:foregroundMark x1="14028" y1="83750" x2="14028" y2="83750"/>
                        <a14:foregroundMark x1="14028" y1="84688" x2="14028" y2="84688"/>
                        <a14:foregroundMark x1="17083" y1="88854" x2="19306" y2="89792"/>
                        <a14:foregroundMark x1="30000" y1="90938" x2="32778" y2="90938"/>
                        <a14:foregroundMark x1="36806" y1="90000" x2="36806" y2="90000"/>
                        <a14:foregroundMark x1="40833" y1="89583" x2="40833" y2="89583"/>
                        <a14:foregroundMark x1="45833" y1="88333" x2="45833" y2="88333"/>
                        <a14:foregroundMark x1="46389" y1="87708" x2="46389" y2="87708"/>
                        <a14:foregroundMark x1="62222" y1="83333" x2="62222" y2="83333"/>
                        <a14:foregroundMark x1="65556" y1="85833" x2="65556" y2="85833"/>
                        <a14:foregroundMark x1="66111" y1="86250" x2="67361" y2="87917"/>
                        <a14:foregroundMark x1="71389" y1="89792" x2="71389" y2="89792"/>
                        <a14:foregroundMark x1="72917" y1="90000" x2="75139" y2="90417"/>
                        <a14:foregroundMark x1="80972" y1="90417" x2="80972" y2="90417"/>
                        <a14:foregroundMark x1="81250" y1="90417" x2="81250" y2="90417"/>
                        <a14:foregroundMark x1="81250" y1="90417" x2="81250" y2="90417"/>
                        <a14:foregroundMark x1="86528" y1="90729" x2="86528" y2="90729"/>
                        <a14:foregroundMark x1="90000" y1="90729" x2="90000" y2="90729"/>
                        <a14:foregroundMark x1="92778" y1="90000" x2="92778" y2="90000"/>
                        <a14:foregroundMark x1="92778" y1="90000" x2="92778" y2="90000"/>
                        <a14:foregroundMark x1="93333" y1="90000" x2="93333" y2="90000"/>
                        <a14:foregroundMark x1="93611" y1="89792" x2="93611" y2="89792"/>
                        <a14:foregroundMark x1="93611" y1="89792" x2="93611" y2="89792"/>
                        <a14:foregroundMark x1="93611" y1="90938" x2="93611" y2="90938"/>
                        <a14:foregroundMark x1="93611" y1="92083" x2="93611" y2="92083"/>
                        <a14:foregroundMark x1="92083" y1="93021" x2="92083" y2="93021"/>
                        <a14:foregroundMark x1="96667" y1="90938" x2="96667" y2="90938"/>
                        <a14:foregroundMark x1="97083" y1="85104" x2="97083" y2="85104"/>
                        <a14:foregroundMark x1="72639" y1="53438" x2="72639" y2="53438"/>
                        <a14:foregroundMark x1="72639" y1="33750" x2="72639" y2="33750"/>
                        <a14:foregroundMark x1="80972" y1="45521" x2="80972" y2="46667"/>
                        <a14:foregroundMark x1="80972" y1="56458" x2="80972" y2="56458"/>
                        <a14:foregroundMark x1="75694" y1="46250" x2="75694" y2="46250"/>
                        <a14:foregroundMark x1="73889" y1="34167" x2="73889" y2="34167"/>
                        <a14:foregroundMark x1="68333" y1="52292" x2="68333" y2="52292"/>
                        <a14:foregroundMark x1="22917" y1="63646" x2="22917" y2="63646"/>
                        <a14:foregroundMark x1="17083" y1="64271" x2="17083" y2="64271"/>
                        <a14:foregroundMark x1="13750" y1="68958" x2="13750" y2="68958"/>
                        <a14:foregroundMark x1="13750" y1="68958" x2="13750" y2="68958"/>
                        <a14:foregroundMark x1="13750" y1="69583" x2="13750" y2="69583"/>
                        <a14:foregroundMark x1="10000" y1="76563" x2="10000" y2="76563"/>
                        <a14:foregroundMark x1="9722" y1="76771" x2="9722" y2="76771"/>
                        <a14:foregroundMark x1="9722" y1="76771" x2="9722" y2="76771"/>
                        <a14:foregroundMark x1="9444" y1="79167" x2="9444" y2="79167"/>
                        <a14:foregroundMark x1="9444" y1="81458" x2="9444" y2="8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>
          <a:xfrm>
            <a:off x="-152401" y="3424243"/>
            <a:ext cx="2817921" cy="3433758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C750B98-2C40-4606-9A7C-D75A3232FB53}"/>
              </a:ext>
            </a:extLst>
          </p:cNvPr>
          <p:cNvSpPr/>
          <p:nvPr/>
        </p:nvSpPr>
        <p:spPr>
          <a:xfrm rot="20140093" flipH="1">
            <a:off x="5926825" y="1039349"/>
            <a:ext cx="5163921" cy="3848607"/>
          </a:xfrm>
          <a:prstGeom prst="cloudCallou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A86677-F99C-476E-8542-41448D32A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17" b="61042" l="48468" r="82173">
                        <a14:foregroundMark x1="60028" y1="36042" x2="60028" y2="36042"/>
                        <a14:foregroundMark x1="59889" y1="41771" x2="59889" y2="41771"/>
                        <a14:foregroundMark x1="60167" y1="45938" x2="60167" y2="45938"/>
                        <a14:foregroundMark x1="65460" y1="44375" x2="65460" y2="44375"/>
                        <a14:foregroundMark x1="61003" y1="46250" x2="61003" y2="46250"/>
                        <a14:foregroundMark x1="62117" y1="30625" x2="62117" y2="30625"/>
                        <a14:foregroundMark x1="64345" y1="30417" x2="64345" y2="30417"/>
                        <a14:foregroundMark x1="54875" y1="50833" x2="54875" y2="50833"/>
                        <a14:foregroundMark x1="55710" y1="54688" x2="55710" y2="54688"/>
                        <a14:foregroundMark x1="58774" y1="53750" x2="58774" y2="53750"/>
                        <a14:foregroundMark x1="63231" y1="53542" x2="63231" y2="53542"/>
                        <a14:foregroundMark x1="63788" y1="50625" x2="63788" y2="50625"/>
                        <a14:foregroundMark x1="77298" y1="53333" x2="77298" y2="53333"/>
                        <a14:foregroundMark x1="76741" y1="55833" x2="76741" y2="55833"/>
                        <a14:foregroundMark x1="78691" y1="55937" x2="78691" y2="55937"/>
                        <a14:foregroundMark x1="75487" y1="52812" x2="75487" y2="52812"/>
                        <a14:foregroundMark x1="72841" y1="55729" x2="72841" y2="55729"/>
                        <a14:foregroundMark x1="72563" y1="56146" x2="72563" y2="56146"/>
                        <a14:foregroundMark x1="68245" y1="57708" x2="68245" y2="57708"/>
                        <a14:foregroundMark x1="64624" y1="57708" x2="64624" y2="57708"/>
                        <a14:foregroundMark x1="58217" y1="57708" x2="58217" y2="57708"/>
                        <a14:foregroundMark x1="48886" y1="57708" x2="48886" y2="57708"/>
                        <a14:foregroundMark x1="51114" y1="52708" x2="51114" y2="52708"/>
                        <a14:foregroundMark x1="51114" y1="52083" x2="51114" y2="52083"/>
                        <a14:foregroundMark x1="51114" y1="52083" x2="51114" y2="52083"/>
                        <a14:foregroundMark x1="53064" y1="50417" x2="53064" y2="50417"/>
                        <a14:foregroundMark x1="52925" y1="52812" x2="52925" y2="52812"/>
                        <a14:foregroundMark x1="51811" y1="54167" x2="51811" y2="54167"/>
                        <a14:foregroundMark x1="52089" y1="55937" x2="52089" y2="55937"/>
                        <a14:foregroundMark x1="54039" y1="50729" x2="54039" y2="50729"/>
                        <a14:foregroundMark x1="54875" y1="52812" x2="54875" y2="52812"/>
                        <a14:foregroundMark x1="54735" y1="51458" x2="54735" y2="51458"/>
                        <a14:foregroundMark x1="55153" y1="55000" x2="55153" y2="55000"/>
                        <a14:foregroundMark x1="54596" y1="53229" x2="54596" y2="53229"/>
                        <a14:foregroundMark x1="54875" y1="53750" x2="54875" y2="53750"/>
                        <a14:foregroundMark x1="54875" y1="55729" x2="54875" y2="55729"/>
                        <a14:foregroundMark x1="54875" y1="56979" x2="54875" y2="56979"/>
                        <a14:foregroundMark x1="54178" y1="59375" x2="54178" y2="59375"/>
                        <a14:foregroundMark x1="56964" y1="58438" x2="56964" y2="58438"/>
                        <a14:foregroundMark x1="55432" y1="58438" x2="55432" y2="58438"/>
                        <a14:foregroundMark x1="68524" y1="60625" x2="68524" y2="60625"/>
                        <a14:foregroundMark x1="76323" y1="59688" x2="76323" y2="59688"/>
                        <a14:foregroundMark x1="74513" y1="58125" x2="74513" y2="58125"/>
                        <a14:foregroundMark x1="74513" y1="57083" x2="74513" y2="57083"/>
                        <a14:foregroundMark x1="74095" y1="55729" x2="74095" y2="55729"/>
                        <a14:foregroundMark x1="73259" y1="55208" x2="73259" y2="55208"/>
                        <a14:foregroundMark x1="74373" y1="59792" x2="74373" y2="59792"/>
                        <a14:foregroundMark x1="79944" y1="59271" x2="79944" y2="59271"/>
                        <a14:foregroundMark x1="80780" y1="57708" x2="80780" y2="57708"/>
                        <a14:foregroundMark x1="81337" y1="58542" x2="81337" y2="58542"/>
                        <a14:foregroundMark x1="81476" y1="59896" x2="81476" y2="59896"/>
                        <a14:foregroundMark x1="82173" y1="60938" x2="82173" y2="60938"/>
                        <a14:foregroundMark x1="75905" y1="60938" x2="75905" y2="60938"/>
                        <a14:foregroundMark x1="60028" y1="60938" x2="60028" y2="60938"/>
                        <a14:foregroundMark x1="57660" y1="60521" x2="57660" y2="60521"/>
                        <a14:foregroundMark x1="56825" y1="60208" x2="56825" y2="60208"/>
                        <a14:foregroundMark x1="56685" y1="58542" x2="56685" y2="58542"/>
                        <a14:foregroundMark x1="55850" y1="58646" x2="55850" y2="58646"/>
                        <a14:foregroundMark x1="54875" y1="59583" x2="54875" y2="59583"/>
                        <a14:foregroundMark x1="49443" y1="60000" x2="49443" y2="60000"/>
                        <a14:foregroundMark x1="48468" y1="59271" x2="48468" y2="59271"/>
                        <a14:foregroundMark x1="52925" y1="60208" x2="52925" y2="60208"/>
                        <a14:foregroundMark x1="54457" y1="60625" x2="54457" y2="60625"/>
                        <a14:foregroundMark x1="60028" y1="60625" x2="60028" y2="60625"/>
                        <a14:foregroundMark x1="50975" y1="61042" x2="50975" y2="61042"/>
                        <a14:foregroundMark x1="61142" y1="61042" x2="61142" y2="61042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62" t="27778" r="17503" b="40713"/>
          <a:stretch/>
        </p:blipFill>
        <p:spPr>
          <a:xfrm>
            <a:off x="9264964" y="3276600"/>
            <a:ext cx="2956344" cy="3595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A406B2-0115-4D16-83FA-2AAB13C8F2B3}"/>
              </a:ext>
            </a:extLst>
          </p:cNvPr>
          <p:cNvSpPr txBox="1"/>
          <p:nvPr/>
        </p:nvSpPr>
        <p:spPr>
          <a:xfrm>
            <a:off x="2665520" y="6098176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Alisha Gibson</a:t>
            </a:r>
          </a:p>
          <a:p>
            <a:r>
              <a:rPr lang="en-US" sz="1400" i="1" dirty="0">
                <a:solidFill>
                  <a:srgbClr val="002060"/>
                </a:solidFill>
              </a:rPr>
              <a:t>Algebra I Teacher</a:t>
            </a:r>
          </a:p>
          <a:p>
            <a:r>
              <a:rPr lang="en-US" sz="1400" i="1" dirty="0">
                <a:solidFill>
                  <a:srgbClr val="002060"/>
                </a:solidFill>
              </a:rPr>
              <a:t>Murrah High 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DD4B6B-F991-46C3-A0F0-EB4343A5488A}"/>
              </a:ext>
            </a:extLst>
          </p:cNvPr>
          <p:cNvSpPr txBox="1"/>
          <p:nvPr/>
        </p:nvSpPr>
        <p:spPr>
          <a:xfrm>
            <a:off x="6629400" y="6115148"/>
            <a:ext cx="3081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Angela </a:t>
            </a:r>
            <a:r>
              <a:rPr lang="en-US" sz="1600" b="1" dirty="0" err="1">
                <a:solidFill>
                  <a:srgbClr val="002060"/>
                </a:solidFill>
              </a:rPr>
              <a:t>Stamey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1400" i="1" dirty="0">
                <a:solidFill>
                  <a:srgbClr val="002060"/>
                </a:solidFill>
              </a:rPr>
              <a:t>Exceptional Ed. Teacher </a:t>
            </a:r>
          </a:p>
          <a:p>
            <a:r>
              <a:rPr lang="en-US" sz="1400" i="1" dirty="0">
                <a:solidFill>
                  <a:srgbClr val="002060"/>
                </a:solidFill>
              </a:rPr>
              <a:t>North Jackson Elementary School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55039-BF88-40D0-A564-8E1307EC76A1}"/>
              </a:ext>
            </a:extLst>
          </p:cNvPr>
          <p:cNvSpPr txBox="1"/>
          <p:nvPr/>
        </p:nvSpPr>
        <p:spPr>
          <a:xfrm rot="21180889">
            <a:off x="6249996" y="1840267"/>
            <a:ext cx="4487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“As an EE inclusion teacher, I find the JPS curricula resources to be easily accessible. They provide a multitude of strategies enable me to  differentiate instruction; therefore, making learning attainable for every level of scholar.”</a:t>
            </a:r>
          </a:p>
          <a:p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68315-3AD6-480E-A739-10B5122B46FD}"/>
              </a:ext>
            </a:extLst>
          </p:cNvPr>
          <p:cNvSpPr txBox="1"/>
          <p:nvPr/>
        </p:nvSpPr>
        <p:spPr>
          <a:xfrm rot="591782">
            <a:off x="402792" y="1519922"/>
            <a:ext cx="4630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“As an Algebra I teacher, my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favorite resource is the Envision Standards Practice Workbook.  It helps to equip students with the necessary test-taking strategies in preparation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for the End-of-the-Course Exam, as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well as future exams,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like the ACT.”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31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761" y="1630756"/>
            <a:ext cx="28632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EC22F3-C4B4-403C-BA74-AD3938D21571}"/>
              </a:ext>
            </a:extLst>
          </p:cNvPr>
          <p:cNvSpPr/>
          <p:nvPr/>
        </p:nvSpPr>
        <p:spPr>
          <a:xfrm>
            <a:off x="5181600" y="257119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At Jackson Public Schools, we develop scholars through world-class learning experiences to attain an exceptional knowledge base, critical and relevant skill sets, and the necessary dispositions for great success.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39145"/>
            <a:ext cx="10515600" cy="923330"/>
          </a:xfrm>
        </p:spPr>
        <p:txBody>
          <a:bodyPr/>
          <a:lstStyle/>
          <a:p>
            <a:r>
              <a:rPr lang="en-GB" dirty="0"/>
              <a:t>JPS Instructional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43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0" y="304800"/>
            <a:ext cx="7620000" cy="27699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7397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kern="0" dirty="0"/>
              <a:t>Three Instructional Priorities </a:t>
            </a:r>
          </a:p>
          <a:p>
            <a:pPr algn="ctr"/>
            <a:endParaRPr lang="en-US" kern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34EC9-D457-44BE-89BF-0B11706EFD3E}"/>
              </a:ext>
            </a:extLst>
          </p:cNvPr>
          <p:cNvSpPr/>
          <p:nvPr/>
        </p:nvSpPr>
        <p:spPr>
          <a:xfrm>
            <a:off x="5332455" y="2348408"/>
            <a:ext cx="54016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cceleration of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1AA948-9178-49F1-80B3-9915150D09D4}"/>
              </a:ext>
            </a:extLst>
          </p:cNvPr>
          <p:cNvSpPr/>
          <p:nvPr/>
        </p:nvSpPr>
        <p:spPr>
          <a:xfrm>
            <a:off x="5338064" y="3429269"/>
            <a:ext cx="61320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alance Assessment System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F3C24C-58AA-4745-AAEB-E9BF1FB2ED8F}"/>
              </a:ext>
            </a:extLst>
          </p:cNvPr>
          <p:cNvSpPr/>
          <p:nvPr/>
        </p:nvSpPr>
        <p:spPr>
          <a:xfrm>
            <a:off x="5332455" y="4592071"/>
            <a:ext cx="83057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4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ulture</a:t>
            </a:r>
            <a:r>
              <a:rPr lang="en-US" sz="400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Observation and</a:t>
            </a:r>
          </a:p>
          <a:p>
            <a:r>
              <a:rPr lang="en-US" sz="4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Feedback</a:t>
            </a:r>
          </a:p>
        </p:txBody>
      </p:sp>
    </p:spTree>
    <p:extLst>
      <p:ext uri="{BB962C8B-B14F-4D97-AF65-F5344CB8AC3E}">
        <p14:creationId xmlns:p14="http://schemas.microsoft.com/office/powerpoint/2010/main" val="615288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81" y="609600"/>
            <a:ext cx="9997693" cy="1384995"/>
          </a:xfrm>
        </p:spPr>
        <p:txBody>
          <a:bodyPr/>
          <a:lstStyle/>
          <a:p>
            <a:r>
              <a:rPr lang="en-GB" sz="4500" dirty="0"/>
              <a:t>Implementation Of Acceleration of Learning </a:t>
            </a:r>
            <a:endParaRPr lang="en-US" sz="4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8C807-9505-40E9-8301-6DBE6F6F1AAD}"/>
              </a:ext>
            </a:extLst>
          </p:cNvPr>
          <p:cNvSpPr txBox="1"/>
          <p:nvPr/>
        </p:nvSpPr>
        <p:spPr>
          <a:xfrm>
            <a:off x="570692" y="1905000"/>
            <a:ext cx="1074241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Provide high-quality instruction at grade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Analyzed assessment data was to determine </a:t>
            </a:r>
          </a:p>
          <a:p>
            <a:r>
              <a:rPr lang="en-US" sz="3000" dirty="0">
                <a:solidFill>
                  <a:srgbClr val="002060"/>
                </a:solidFill>
              </a:rPr>
              <a:t>    levels of support needed </a:t>
            </a:r>
          </a:p>
          <a:p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Implementation Methods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Scaffolding Supports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2060"/>
                </a:solidFill>
              </a:rPr>
              <a:t>Use of prior knowledge to build understanding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Vocabulary Strategies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2060"/>
                </a:solidFill>
              </a:rPr>
              <a:t>Explicit vocabulary instruction to build vocabulary and make connections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Writing Strategies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2060"/>
                </a:solidFill>
              </a:rPr>
              <a:t>Journal writing, text-based writing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7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81" y="609600"/>
            <a:ext cx="9997693" cy="692497"/>
          </a:xfrm>
        </p:spPr>
        <p:txBody>
          <a:bodyPr/>
          <a:lstStyle/>
          <a:p>
            <a:r>
              <a:rPr lang="en-GB" sz="4500" dirty="0"/>
              <a:t>Acceleration of Learning</a:t>
            </a:r>
            <a:endParaRPr lang="en-US" sz="4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8C807-9505-40E9-8301-6DBE6F6F1AAD}"/>
              </a:ext>
            </a:extLst>
          </p:cNvPr>
          <p:cNvSpPr txBox="1"/>
          <p:nvPr/>
        </p:nvSpPr>
        <p:spPr>
          <a:xfrm>
            <a:off x="535181" y="1524000"/>
            <a:ext cx="1074241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Provide high-quality instruction at grade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Analyzed assessment data was to determine </a:t>
            </a:r>
          </a:p>
          <a:p>
            <a:r>
              <a:rPr lang="en-US" sz="3000" dirty="0">
                <a:solidFill>
                  <a:srgbClr val="002060"/>
                </a:solidFill>
              </a:rPr>
              <a:t>    levels of support needed </a:t>
            </a:r>
          </a:p>
          <a:p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Implementation Methods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Scaffolding Supports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2060"/>
                </a:solidFill>
              </a:rPr>
              <a:t>Use of prior knowledge to build understanding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Vocabulary Strategies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2060"/>
                </a:solidFill>
              </a:rPr>
              <a:t>Explicit vocabulary instruction to build vocabulary and make connections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Writing Strategies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2060"/>
                </a:solidFill>
              </a:rPr>
              <a:t>Journal writing, text-based writing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May be an image of 2 people, child, people sitting, people standing and indoor">
            <a:extLst>
              <a:ext uri="{FF2B5EF4-FFF2-40B4-BE49-F238E27FC236}">
                <a16:creationId xmlns:a16="http://schemas.microsoft.com/office/drawing/2014/main" id="{E7C79389-4D82-473B-9066-1362234C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060748"/>
            <a:ext cx="3505200" cy="2736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059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CCC06E-1CE6-488D-9F3F-17D39EBE35AC}"/>
              </a:ext>
            </a:extLst>
          </p:cNvPr>
          <p:cNvSpPr txBox="1">
            <a:spLocks/>
          </p:cNvSpPr>
          <p:nvPr/>
        </p:nvSpPr>
        <p:spPr>
          <a:xfrm>
            <a:off x="-334522" y="88777"/>
            <a:ext cx="4570219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kern="0" dirty="0">
                <a:solidFill>
                  <a:schemeClr val="accent6">
                    <a:lumMod val="75000"/>
                  </a:schemeClr>
                </a:solidFill>
              </a:rPr>
              <a:t>Scaffolding Supports</a:t>
            </a:r>
            <a:endParaRPr lang="en-US" sz="3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056CDA-5069-46FB-B4A2-507F3257F2F8}"/>
              </a:ext>
            </a:extLst>
          </p:cNvPr>
          <p:cNvSpPr txBox="1">
            <a:spLocks/>
          </p:cNvSpPr>
          <p:nvPr/>
        </p:nvSpPr>
        <p:spPr>
          <a:xfrm>
            <a:off x="7842445" y="116692"/>
            <a:ext cx="4570219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kern="0" dirty="0">
                <a:solidFill>
                  <a:schemeClr val="accent6">
                    <a:lumMod val="75000"/>
                  </a:schemeClr>
                </a:solidFill>
              </a:rPr>
              <a:t>Writing Strategies</a:t>
            </a:r>
            <a:endParaRPr lang="en-US" sz="3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79665-7ECE-4AFE-A36D-70DBF116D970}"/>
              </a:ext>
            </a:extLst>
          </p:cNvPr>
          <p:cNvSpPr txBox="1">
            <a:spLocks/>
          </p:cNvSpPr>
          <p:nvPr/>
        </p:nvSpPr>
        <p:spPr>
          <a:xfrm>
            <a:off x="3739959" y="116692"/>
            <a:ext cx="4570219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kern="0" dirty="0">
                <a:solidFill>
                  <a:schemeClr val="accent6">
                    <a:lumMod val="75000"/>
                  </a:schemeClr>
                </a:solidFill>
              </a:rPr>
              <a:t>Vocabulary Strategies </a:t>
            </a:r>
            <a:endParaRPr lang="en-US" sz="3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904E9FB7-C57E-4FCA-9029-DC9DCCFC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1487"/>
            <a:ext cx="3406898" cy="587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D1093-F25B-4054-A5A5-A1F50CD8D3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9"/>
          <a:stretch/>
        </p:blipFill>
        <p:spPr>
          <a:xfrm>
            <a:off x="3967668" y="4191000"/>
            <a:ext cx="4185731" cy="2363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E2CD7C-6310-4B88-9CA2-DC002CC545CA}"/>
              </a:ext>
            </a:extLst>
          </p:cNvPr>
          <p:cNvSpPr/>
          <p:nvPr/>
        </p:nvSpPr>
        <p:spPr>
          <a:xfrm>
            <a:off x="4130750" y="6079889"/>
            <a:ext cx="371169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Wells APAC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A6EBB7-B0DF-40AE-95BD-68728004F1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" t="9937" r="1"/>
          <a:stretch/>
        </p:blipFill>
        <p:spPr>
          <a:xfrm>
            <a:off x="3967668" y="693051"/>
            <a:ext cx="4185731" cy="3345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9213F5-164A-48BC-AAE0-009C90D39F67}"/>
              </a:ext>
            </a:extLst>
          </p:cNvPr>
          <p:cNvSpPr/>
          <p:nvPr/>
        </p:nvSpPr>
        <p:spPr>
          <a:xfrm>
            <a:off x="3978720" y="3550179"/>
            <a:ext cx="4092696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  <a:sp3d/>
          </a:bodyPr>
          <a:lstStyle/>
          <a:p>
            <a:pPr algn="ctr"/>
            <a:r>
              <a:rPr lang="en-US" sz="3000" b="1" cap="none" spc="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 </a:t>
            </a:r>
            <a:r>
              <a:rPr lang="en-US" sz="3000" b="1" cap="none" spc="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Winkle</a:t>
            </a:r>
            <a:r>
              <a:rPr lang="en-US" sz="3000" b="1" cap="none" spc="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Pre-K Center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FF48B88-453B-40F4-B274-E430ABFE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38" y="710054"/>
            <a:ext cx="3563614" cy="584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65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81" y="298103"/>
            <a:ext cx="9997693" cy="692497"/>
          </a:xfrm>
        </p:spPr>
        <p:txBody>
          <a:bodyPr/>
          <a:lstStyle/>
          <a:p>
            <a:r>
              <a:rPr lang="en-GB" sz="4500" dirty="0"/>
              <a:t>Balanced Assessment System</a:t>
            </a:r>
            <a:endParaRPr lang="en-US" sz="4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8C807-9505-40E9-8301-6DBE6F6F1AAD}"/>
              </a:ext>
            </a:extLst>
          </p:cNvPr>
          <p:cNvSpPr txBox="1"/>
          <p:nvPr/>
        </p:nvSpPr>
        <p:spPr>
          <a:xfrm>
            <a:off x="535181" y="1524000"/>
            <a:ext cx="107424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Provide multiple ways to assess student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Methods of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Formative assessments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2060"/>
                </a:solidFill>
              </a:rPr>
              <a:t>Checks for understanding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2060"/>
                </a:solidFill>
              </a:rPr>
              <a:t>Exit tickets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2060"/>
                </a:solidFill>
              </a:rPr>
              <a:t>Questioning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Performance-based assessments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Project-based assessments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Summative assessments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May be an image of 3 people, people standing and indoor">
            <a:extLst>
              <a:ext uri="{FF2B5EF4-FFF2-40B4-BE49-F238E27FC236}">
                <a16:creationId xmlns:a16="http://schemas.microsoft.com/office/drawing/2014/main" id="{41775FFA-A20B-47BC-839E-960C8A36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94" y="2590800"/>
            <a:ext cx="5114925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6784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81" y="381000"/>
            <a:ext cx="10285219" cy="1384995"/>
          </a:xfrm>
        </p:spPr>
        <p:txBody>
          <a:bodyPr/>
          <a:lstStyle/>
          <a:p>
            <a:r>
              <a:rPr lang="en-GB" sz="4500" dirty="0"/>
              <a:t>Culture of Observation and Feedback</a:t>
            </a:r>
            <a:endParaRPr lang="en-US" sz="4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8C807-9505-40E9-8301-6DBE6F6F1AAD}"/>
              </a:ext>
            </a:extLst>
          </p:cNvPr>
          <p:cNvSpPr txBox="1"/>
          <p:nvPr/>
        </p:nvSpPr>
        <p:spPr>
          <a:xfrm>
            <a:off x="535181" y="1524000"/>
            <a:ext cx="1074241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Provide multiple opportunities for students, teachers, and leaders to improve their learning/practice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Method of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A.I.C. Protocol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highlight>
                  <a:srgbClr val="FFFF00"/>
                </a:highlight>
              </a:rPr>
              <a:t>A</a:t>
            </a:r>
            <a:r>
              <a:rPr lang="en-US" sz="3000" dirty="0">
                <a:solidFill>
                  <a:srgbClr val="002060"/>
                </a:solidFill>
              </a:rPr>
              <a:t>ffirming the action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Discuss the </a:t>
            </a:r>
            <a:r>
              <a:rPr lang="en-US" sz="3000" dirty="0">
                <a:solidFill>
                  <a:srgbClr val="002060"/>
                </a:solidFill>
                <a:highlight>
                  <a:srgbClr val="FFFF00"/>
                </a:highlight>
              </a:rPr>
              <a:t>I</a:t>
            </a:r>
            <a:r>
              <a:rPr lang="en-US" sz="3000" dirty="0">
                <a:solidFill>
                  <a:srgbClr val="002060"/>
                </a:solidFill>
              </a:rPr>
              <a:t>mpact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What Challenges the actions for improvement or needs to </a:t>
            </a:r>
            <a:r>
              <a:rPr lang="en-US" sz="3000" dirty="0">
                <a:solidFill>
                  <a:srgbClr val="002060"/>
                </a:solidFill>
                <a:highlight>
                  <a:srgbClr val="FFFF00"/>
                </a:highlight>
              </a:rPr>
              <a:t>C</a:t>
            </a:r>
            <a:r>
              <a:rPr lang="en-US" sz="3000" dirty="0">
                <a:solidFill>
                  <a:srgbClr val="002060"/>
                </a:solidFill>
              </a:rPr>
              <a:t>ontinue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Immediate and actionable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May be an image of 3 people, people sitting and indoor">
            <a:extLst>
              <a:ext uri="{FF2B5EF4-FFF2-40B4-BE49-F238E27FC236}">
                <a16:creationId xmlns:a16="http://schemas.microsoft.com/office/drawing/2014/main" id="{80232F5C-505A-49F6-BC51-D768C997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4114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0643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15816"/>
            <a:ext cx="10515600" cy="1846659"/>
          </a:xfrm>
        </p:spPr>
        <p:txBody>
          <a:bodyPr/>
          <a:lstStyle/>
          <a:p>
            <a:r>
              <a:rPr lang="en-GB" dirty="0"/>
              <a:t>Professional Learning Opportunities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00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81" y="381000"/>
            <a:ext cx="10285219" cy="692497"/>
          </a:xfrm>
        </p:spPr>
        <p:txBody>
          <a:bodyPr/>
          <a:lstStyle/>
          <a:p>
            <a:r>
              <a:rPr lang="en-GB" sz="4500" dirty="0"/>
              <a:t>Monthly Professional Learning </a:t>
            </a:r>
            <a:endParaRPr lang="en-US" sz="4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8C807-9505-40E9-8301-6DBE6F6F1AAD}"/>
              </a:ext>
            </a:extLst>
          </p:cNvPr>
          <p:cNvSpPr txBox="1"/>
          <p:nvPr/>
        </p:nvSpPr>
        <p:spPr>
          <a:xfrm>
            <a:off x="535181" y="1524000"/>
            <a:ext cx="1074241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Aligned instructional priorities to the core instructional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Aligned teacher and school leader district-level 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Continuous monitoring, coaching, demonstration and modeling of instructional best practices and effective implementation of core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Review of evaluation data to help refine professional learning opportunities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34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81" y="609600"/>
            <a:ext cx="10971019" cy="1384995"/>
          </a:xfrm>
        </p:spPr>
        <p:txBody>
          <a:bodyPr/>
          <a:lstStyle/>
          <a:p>
            <a:r>
              <a:rPr lang="en-GB" sz="4500" dirty="0"/>
              <a:t>Professional Learning Calendar Excerpt </a:t>
            </a:r>
            <a:endParaRPr lang="en-US" sz="45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84560A-D232-4D98-BFDD-8B24FAA9F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041507"/>
              </p:ext>
            </p:extLst>
          </p:nvPr>
        </p:nvGraphicFramePr>
        <p:xfrm>
          <a:off x="535180" y="1600200"/>
          <a:ext cx="1097102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020">
                  <a:extLst>
                    <a:ext uri="{9D8B030D-6E8A-4147-A177-3AD203B41FA5}">
                      <a16:colId xmlns:a16="http://schemas.microsoft.com/office/drawing/2014/main" val="16984237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829638767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893534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and Intended Audience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 Title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 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47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September 21, 2021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Audience: Trainers from Each School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 and Maintaining Fidelity to Daily Instructional Routines</a:t>
                      </a:r>
                    </a:p>
                    <a:p>
                      <a:endParaRPr lang="en-US" sz="1600" b="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i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 classroom instruction utilizing the teacher’s lesson plan &amp; Classroom Observation Protocol (COP)</a:t>
                      </a:r>
                    </a:p>
                    <a:p>
                      <a:pPr lvl="0"/>
                      <a:endParaRPr lang="en-US" sz="1400" i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400" i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1-2 prioritized, bit-sized action steps related to acceleration practices and/or checks for understanding (assessment) and plan the feedback conversation with the teacher</a:t>
                      </a:r>
                    </a:p>
                    <a:p>
                      <a:pPr lvl="0"/>
                      <a:endParaRPr lang="en-US" sz="1400" i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 play offering prioritized feedback to the teacher.</a:t>
                      </a:r>
                      <a:endParaRPr lang="en-US" sz="140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1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September 23, 2021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Audience: School Leaders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a Coherent Sequence of Learning through High Leverage Instructional Routines</a:t>
                      </a:r>
                      <a:endParaRPr lang="en-US" sz="1600" b="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i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Utilize stages of the learning process such as teacher modeling/facilitating, concept development, checks for understanding throughout the lesson, and multiple opportunities for student practice</a:t>
                      </a:r>
                    </a:p>
                    <a:p>
                      <a:pPr lvl="0"/>
                      <a:endParaRPr lang="en-US" sz="1400" i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400" i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 video instructional clips for examples of effective instructional routines and missed opportunities to develop student understanding;</a:t>
                      </a:r>
                    </a:p>
                    <a:p>
                      <a:endParaRPr lang="en-US" sz="140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5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12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1725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V</a:t>
            </a:r>
            <a:r>
              <a:rPr dirty="0"/>
              <a:t>ision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B54EA-69EF-40D5-AC3B-B0F29DDA5844}"/>
              </a:ext>
            </a:extLst>
          </p:cNvPr>
          <p:cNvSpPr/>
          <p:nvPr/>
        </p:nvSpPr>
        <p:spPr>
          <a:xfrm>
            <a:off x="5029200" y="257119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At Jackson Public Schools, we prepare scholars to achieve globally, to contribute locally, and to be fulfilled individually.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D90F-9E35-6347-8173-105C8A2A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85" y="381000"/>
            <a:ext cx="9976985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From PD to Implementation Flow Chart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01E268-3945-4741-A2D7-31FA58913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537894"/>
              </p:ext>
            </p:extLst>
          </p:nvPr>
        </p:nvGraphicFramePr>
        <p:xfrm>
          <a:off x="1905000" y="1219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53E9E9-3358-4CBF-B92D-5141BE2237D4}"/>
              </a:ext>
            </a:extLst>
          </p:cNvPr>
          <p:cNvSpPr/>
          <p:nvPr/>
        </p:nvSpPr>
        <p:spPr>
          <a:xfrm>
            <a:off x="7648929" y="2489140"/>
            <a:ext cx="3679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Monitoring, Coaching, Modeling </a:t>
            </a:r>
          </a:p>
          <a:p>
            <a:pPr algn="ctr"/>
            <a:r>
              <a:rPr lang="en-US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Demonstration Lessons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9FC618-4DCE-4250-9677-9C18DC92DF08}"/>
              </a:ext>
            </a:extLst>
          </p:cNvPr>
          <p:cNvSpPr/>
          <p:nvPr/>
        </p:nvSpPr>
        <p:spPr>
          <a:xfrm>
            <a:off x="7506835" y="4930914"/>
            <a:ext cx="3679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Monitoring, Coaching, Modeling </a:t>
            </a:r>
          </a:p>
          <a:p>
            <a:pPr algn="ctr"/>
            <a:r>
              <a:rPr lang="en-US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Demonstration Lessons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8DDAE9-6B5C-45D7-B8C0-5A25139158A5}"/>
              </a:ext>
            </a:extLst>
          </p:cNvPr>
          <p:cNvSpPr/>
          <p:nvPr/>
        </p:nvSpPr>
        <p:spPr>
          <a:xfrm>
            <a:off x="609600" y="4898600"/>
            <a:ext cx="3605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Monitoring, Coaching, Modeling </a:t>
            </a:r>
          </a:p>
          <a:p>
            <a:pPr algn="ctr"/>
            <a:r>
              <a:rPr lang="en-US" sz="20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Demonstration Lessons</a:t>
            </a:r>
          </a:p>
        </p:txBody>
      </p:sp>
    </p:spTree>
    <p:extLst>
      <p:ext uri="{BB962C8B-B14F-4D97-AF65-F5344CB8AC3E}">
        <p14:creationId xmlns:p14="http://schemas.microsoft.com/office/powerpoint/2010/main" val="4090284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3827-92E8-4C38-8F1A-9729A931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2819400"/>
            <a:ext cx="7086600" cy="769441"/>
          </a:xfrm>
        </p:spPr>
        <p:txBody>
          <a:bodyPr/>
          <a:lstStyle/>
          <a:p>
            <a:pPr algn="ctr"/>
            <a:r>
              <a:rPr lang="en-US" sz="5000" dirty="0">
                <a:hlinkClick r:id="rId2"/>
              </a:rPr>
              <a:t>Voices from the Field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81107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4191000"/>
            <a:ext cx="10028046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2104">
              <a:lnSpc>
                <a:spcPct val="100000"/>
              </a:lnSpc>
              <a:spcBef>
                <a:spcPts val="100"/>
              </a:spcBef>
            </a:pPr>
            <a:r>
              <a:rPr dirty="0"/>
              <a:t>Any</a:t>
            </a:r>
            <a:r>
              <a:rPr spc="-55" dirty="0"/>
              <a:t> </a:t>
            </a:r>
            <a:r>
              <a:rPr spc="-5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3400"/>
            <a:ext cx="5161788" cy="3441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537" y="1684037"/>
            <a:ext cx="3596822" cy="2913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87596" y="347472"/>
            <a:ext cx="54863" cy="6009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2329" y="487502"/>
            <a:ext cx="719569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JPS</a:t>
            </a:r>
            <a:r>
              <a:rPr spc="-55" dirty="0"/>
              <a:t> </a:t>
            </a:r>
            <a:r>
              <a:rPr spc="-5" dirty="0"/>
              <a:t>Commitments</a:t>
            </a:r>
          </a:p>
        </p:txBody>
      </p:sp>
      <p:sp>
        <p:nvSpPr>
          <p:cNvPr id="5" name="object 5"/>
          <p:cNvSpPr/>
          <p:nvPr/>
        </p:nvSpPr>
        <p:spPr>
          <a:xfrm>
            <a:off x="4566539" y="2344547"/>
            <a:ext cx="7356475" cy="512445"/>
          </a:xfrm>
          <a:custGeom>
            <a:avLst/>
            <a:gdLst/>
            <a:ahLst/>
            <a:cxnLst/>
            <a:rect l="l" t="t" r="r" b="b"/>
            <a:pathLst>
              <a:path w="7356475" h="512444">
                <a:moveTo>
                  <a:pt x="0" y="512063"/>
                </a:moveTo>
                <a:lnTo>
                  <a:pt x="7356348" y="512063"/>
                </a:lnTo>
                <a:lnTo>
                  <a:pt x="7356348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22886" y="2344547"/>
            <a:ext cx="127000" cy="512445"/>
          </a:xfrm>
          <a:custGeom>
            <a:avLst/>
            <a:gdLst/>
            <a:ahLst/>
            <a:cxnLst/>
            <a:rect l="l" t="t" r="r" b="b"/>
            <a:pathLst>
              <a:path w="127000" h="512444">
                <a:moveTo>
                  <a:pt x="0" y="512063"/>
                </a:moveTo>
                <a:lnTo>
                  <a:pt x="126492" y="512063"/>
                </a:lnTo>
                <a:lnTo>
                  <a:pt x="126492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54473" y="1719834"/>
            <a:ext cx="7382509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677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7397E"/>
                </a:solidFill>
                <a:latin typeface="Arial"/>
                <a:cs typeface="Arial"/>
              </a:rPr>
              <a:t>A </a:t>
            </a:r>
            <a:r>
              <a:rPr sz="3600" dirty="0">
                <a:solidFill>
                  <a:srgbClr val="27397E"/>
                </a:solidFill>
                <a:latin typeface="Arial"/>
                <a:cs typeface="Arial"/>
              </a:rPr>
              <a:t>Strong Start  </a:t>
            </a:r>
            <a:r>
              <a:rPr sz="36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Innovative </a:t>
            </a:r>
            <a:r>
              <a:rPr sz="3600" b="1" spc="-3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Teaching </a:t>
            </a:r>
            <a:r>
              <a:rPr sz="3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sz="36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Learning  </a:t>
            </a:r>
            <a:r>
              <a:rPr sz="3600" spc="-35" dirty="0">
                <a:solidFill>
                  <a:srgbClr val="27397E"/>
                </a:solidFill>
                <a:latin typeface="Arial"/>
                <a:cs typeface="Arial"/>
              </a:rPr>
              <a:t>Talented </a:t>
            </a:r>
            <a:r>
              <a:rPr sz="3600" dirty="0">
                <a:solidFill>
                  <a:srgbClr val="27397E"/>
                </a:solidFill>
                <a:latin typeface="Arial"/>
                <a:cs typeface="Arial"/>
              </a:rPr>
              <a:t>and </a:t>
            </a:r>
            <a:r>
              <a:rPr sz="3600" spc="-5" dirty="0">
                <a:solidFill>
                  <a:srgbClr val="27397E"/>
                </a:solidFill>
                <a:latin typeface="Arial"/>
                <a:cs typeface="Arial"/>
              </a:rPr>
              <a:t>Empowered</a:t>
            </a:r>
            <a:r>
              <a:rPr sz="3600" spc="-10" dirty="0">
                <a:solidFill>
                  <a:srgbClr val="27397E"/>
                </a:solidFill>
                <a:latin typeface="Arial"/>
                <a:cs typeface="Arial"/>
              </a:rPr>
              <a:t> </a:t>
            </a:r>
            <a:r>
              <a:rPr sz="3600" spc="-55" dirty="0">
                <a:solidFill>
                  <a:srgbClr val="27397E"/>
                </a:solidFill>
                <a:latin typeface="Arial"/>
                <a:cs typeface="Arial"/>
              </a:rPr>
              <a:t>Teams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27397E"/>
                </a:solidFill>
                <a:latin typeface="Arial"/>
                <a:cs typeface="Arial"/>
              </a:rPr>
              <a:t>Joyful Learning</a:t>
            </a:r>
            <a:r>
              <a:rPr sz="3600" spc="5" dirty="0">
                <a:solidFill>
                  <a:srgbClr val="27397E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27397E"/>
                </a:solidFill>
                <a:latin typeface="Arial"/>
                <a:cs typeface="Arial"/>
              </a:rPr>
              <a:t>Environments</a:t>
            </a:r>
            <a:endParaRPr lang="en-GB" sz="3600" spc="-5" dirty="0">
              <a:solidFill>
                <a:srgbClr val="27397E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GB" sz="3600" spc="-5" dirty="0">
                <a:solidFill>
                  <a:srgbClr val="27397E"/>
                </a:solidFill>
                <a:latin typeface="Arial"/>
                <a:cs typeface="Arial"/>
              </a:rPr>
              <a:t>A Culture of Accountability and Excellence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537" y="1684037"/>
            <a:ext cx="3596822" cy="2913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87596" y="347472"/>
            <a:ext cx="54863" cy="6009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4843" y="533400"/>
            <a:ext cx="67583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JPS</a:t>
            </a:r>
            <a:r>
              <a:rPr spc="-55" dirty="0"/>
              <a:t> </a:t>
            </a:r>
            <a:r>
              <a:rPr lang="en-US" spc="-5" dirty="0"/>
              <a:t>Core Value</a:t>
            </a:r>
            <a:r>
              <a:rPr spc="-5" dirty="0"/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0DA8B-D21A-40B2-9D56-1D254D07E0EC}"/>
              </a:ext>
            </a:extLst>
          </p:cNvPr>
          <p:cNvSpPr txBox="1"/>
          <p:nvPr/>
        </p:nvSpPr>
        <p:spPr>
          <a:xfrm>
            <a:off x="4740696" y="18288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Equity 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Excellence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Growth Mindset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Relevance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Relationships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Positive and Respectful Cultures</a:t>
            </a:r>
          </a:p>
        </p:txBody>
      </p:sp>
    </p:spTree>
    <p:extLst>
      <p:ext uri="{BB962C8B-B14F-4D97-AF65-F5344CB8AC3E}">
        <p14:creationId xmlns:p14="http://schemas.microsoft.com/office/powerpoint/2010/main" val="37728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537" y="1684037"/>
            <a:ext cx="3596822" cy="2913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87596" y="347472"/>
            <a:ext cx="54863" cy="6009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2329" y="487502"/>
            <a:ext cx="675830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000" spc="-5" dirty="0"/>
              <a:t>Presentation Purpose</a:t>
            </a:r>
            <a:endParaRPr sz="5000"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4472051" y="1371600"/>
            <a:ext cx="7382509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spc="-5" dirty="0">
                <a:solidFill>
                  <a:srgbClr val="27397E"/>
                </a:solidFill>
                <a:latin typeface="Arial"/>
                <a:cs typeface="Arial"/>
              </a:rPr>
              <a:t>to articulate and explain the textbook adoption process</a:t>
            </a: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500" spc="-5" dirty="0">
              <a:solidFill>
                <a:srgbClr val="27397E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spc="-5" dirty="0">
                <a:solidFill>
                  <a:srgbClr val="27397E"/>
                </a:solidFill>
                <a:latin typeface="Arial"/>
                <a:cs typeface="Arial"/>
              </a:rPr>
              <a:t>to articulate and explain the core curricula resources and their appropriate usage</a:t>
            </a: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500" spc="-5" dirty="0">
              <a:solidFill>
                <a:srgbClr val="27397E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spc="-5" dirty="0">
                <a:solidFill>
                  <a:srgbClr val="27397E"/>
                </a:solidFill>
                <a:latin typeface="Arial"/>
                <a:cs typeface="Arial"/>
              </a:rPr>
              <a:t>to articulate and explain the professional learning aligned to effective implementation of the core curricula resources</a:t>
            </a: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500" spc="-5" dirty="0">
              <a:solidFill>
                <a:srgbClr val="27397E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spc="-5" dirty="0">
                <a:solidFill>
                  <a:srgbClr val="27397E"/>
                </a:solidFill>
                <a:latin typeface="Arial"/>
                <a:cs typeface="Arial"/>
              </a:rPr>
              <a:t>to provide the instructional staff’s perspective on the use of core curriculum resources</a:t>
            </a:r>
            <a:endParaRPr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57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15816"/>
            <a:ext cx="10515600" cy="1846659"/>
          </a:xfrm>
        </p:spPr>
        <p:txBody>
          <a:bodyPr/>
          <a:lstStyle/>
          <a:p>
            <a:r>
              <a:rPr lang="en-GB" dirty="0"/>
              <a:t>JPS Core Curricula Selection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2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94" y="381000"/>
            <a:ext cx="11066206" cy="1196975"/>
          </a:xfrm>
        </p:spPr>
        <p:txBody>
          <a:bodyPr/>
          <a:lstStyle/>
          <a:p>
            <a:r>
              <a:rPr lang="en-GB" dirty="0"/>
              <a:t>Curricula Selection Process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76ECA7-5D91-485C-B43A-A3320D0ACEA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6999514"/>
              </p:ext>
            </p:extLst>
          </p:nvPr>
        </p:nvGraphicFramePr>
        <p:xfrm>
          <a:off x="609600" y="1577975"/>
          <a:ext cx="10591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FA7DB76-F6EC-4ACB-975C-9297473AC259}"/>
              </a:ext>
            </a:extLst>
          </p:cNvPr>
          <p:cNvSpPr/>
          <p:nvPr/>
        </p:nvSpPr>
        <p:spPr>
          <a:xfrm>
            <a:off x="4839851" y="2774950"/>
            <a:ext cx="213129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Lori Harris </a:t>
            </a:r>
            <a:endParaRPr lang="en-US" sz="3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78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94" y="381000"/>
            <a:ext cx="11066206" cy="1196975"/>
          </a:xfrm>
        </p:spPr>
        <p:txBody>
          <a:bodyPr/>
          <a:lstStyle/>
          <a:p>
            <a:r>
              <a:rPr lang="en-GB" dirty="0"/>
              <a:t>Curricula Selection Process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2723927"/>
              </p:ext>
            </p:extLst>
          </p:nvPr>
        </p:nvGraphicFramePr>
        <p:xfrm>
          <a:off x="609600" y="1577975"/>
          <a:ext cx="1112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926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6843</TotalTime>
  <Words>1743</Words>
  <Application>Microsoft Office PowerPoint</Application>
  <PresentationFormat>Widescreen</PresentationFormat>
  <Paragraphs>358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 New</vt:lpstr>
      <vt:lpstr>Wingdings</vt:lpstr>
      <vt:lpstr>Office Theme</vt:lpstr>
      <vt:lpstr>2021-2022 Core Curriculum Resources and Aligned Professional Learning</vt:lpstr>
      <vt:lpstr>Mission</vt:lpstr>
      <vt:lpstr>Vision</vt:lpstr>
      <vt:lpstr>JPS Commitments</vt:lpstr>
      <vt:lpstr>JPS Core Values</vt:lpstr>
      <vt:lpstr>Presentation Purpose</vt:lpstr>
      <vt:lpstr>JPS Core Curricula Selection Process</vt:lpstr>
      <vt:lpstr>Curricula Selection Process</vt:lpstr>
      <vt:lpstr>Curricula Selection Process</vt:lpstr>
      <vt:lpstr>JPS Core Curricula </vt:lpstr>
      <vt:lpstr>Commitment 1:  A Strong Start</vt:lpstr>
      <vt:lpstr>PowerPoint Presentation</vt:lpstr>
      <vt:lpstr>PowerPoint Presentation</vt:lpstr>
      <vt:lpstr>Commitment 2:  Innovative Teaching and Learning</vt:lpstr>
      <vt:lpstr>Commitment 2:  Innovative Teaching and Learning</vt:lpstr>
      <vt:lpstr>Commitment 2:  Innovative Teaching and Learning</vt:lpstr>
      <vt:lpstr>PowerPoint Presentation</vt:lpstr>
      <vt:lpstr>Commitment 2:  Innovative Teaching and Learning</vt:lpstr>
      <vt:lpstr>PowerPoint Presentation</vt:lpstr>
      <vt:lpstr>JPS Instructional Priorities</vt:lpstr>
      <vt:lpstr>PowerPoint Presentation</vt:lpstr>
      <vt:lpstr>Implementation Of Acceleration of Learning </vt:lpstr>
      <vt:lpstr>Acceleration of Learning</vt:lpstr>
      <vt:lpstr>PowerPoint Presentation</vt:lpstr>
      <vt:lpstr>Balanced Assessment System</vt:lpstr>
      <vt:lpstr>Culture of Observation and Feedback</vt:lpstr>
      <vt:lpstr>Professional Learning Opportunities </vt:lpstr>
      <vt:lpstr>Monthly Professional Learning </vt:lpstr>
      <vt:lpstr>Professional Learning Calendar Excerpt </vt:lpstr>
      <vt:lpstr>From PD to Implementation Flow Chart </vt:lpstr>
      <vt:lpstr>Voices from the Field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Thompson</dc:creator>
  <cp:lastModifiedBy>Smith, Kimberly</cp:lastModifiedBy>
  <cp:revision>80</cp:revision>
  <cp:lastPrinted>2021-09-01T17:20:34Z</cp:lastPrinted>
  <dcterms:created xsi:type="dcterms:W3CDTF">2020-08-23T23:40:23Z</dcterms:created>
  <dcterms:modified xsi:type="dcterms:W3CDTF">2021-09-17T21:57:13Z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2020-08-23T00:00:00Z</vt:filetime>
  </property>
</Properties>
</file>