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A1C8-76D5-4F2C-8812-B43DA92A6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2B0C4-91DD-43DB-9F54-773303FF0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85F61-5327-49C9-92EC-6F2590D1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42C1-ED66-4272-8B5E-9CCDD1E263F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73779-6353-4D2D-BA06-6BF3DBC1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D61DD-4445-4FAA-ACF6-25008BF3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A18C-D1C8-4B1A-91DB-8F7FECD5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3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BC853-E676-454A-9F88-AB3D96974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948B3-71B4-4697-8C28-D9D503A6C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5AD31-67FA-4AA9-A4F9-3049115DF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42C1-ED66-4272-8B5E-9CCDD1E263F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6BB72-69FA-485D-8761-4EF9E3A7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6E59C-0BA9-4694-92BF-39F4F163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A18C-D1C8-4B1A-91DB-8F7FECD5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5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E0B404-E30C-4A93-83F7-062508AE1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6A3F0-2F7B-4EBC-BF44-0CD646754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11870-D622-4D26-88BC-78A53D35A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42C1-ED66-4272-8B5E-9CCDD1E263F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E63D3-7D29-4A33-B96E-57912D4B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2E2D1-CDA6-4F8F-A397-127CB451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A18C-D1C8-4B1A-91DB-8F7FECD5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9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9C1-8B60-4143-A5E5-97E631BB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0B955-46DF-4466-A710-0E3A4CF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01752-054E-40A7-9E06-44C09B41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42C1-ED66-4272-8B5E-9CCDD1E263F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F8AB2-26E5-48EC-8BFE-2B34A6ED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26EE6-B04D-4FEB-8738-26E4A669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A18C-D1C8-4B1A-91DB-8F7FECD5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9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4A80-A01F-47B0-A251-18E00464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C0ACC-793E-4814-A819-7EBC5EA1E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5823E-418A-4E80-9DF6-A1E60A84A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42C1-ED66-4272-8B5E-9CCDD1E263F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A5EA3-6091-41BB-AF55-7DC8D964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9DDD9-E6B6-4293-B27A-36188616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A18C-D1C8-4B1A-91DB-8F7FECD5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2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9EF4C-12C5-492E-AB83-204CE69F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C9776-FD7D-4E5B-BD69-224153CE3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2F86B-A1FB-4B00-B1FC-5468B66D8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70481-04FA-49CA-8334-96EF1AE3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42C1-ED66-4272-8B5E-9CCDD1E263F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B8F2A-9FB0-4281-AA13-C2CBB9BE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D6832-0206-4883-9FAB-E833D1E7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A18C-D1C8-4B1A-91DB-8F7FECD5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7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31F3-4A9F-4823-98B9-8C4EC6E65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40434-3494-4A0B-9F32-75FD3C157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B2E2B-3BDB-4EF1-BF96-763F399AB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2A7A8C-9ADE-40B1-9144-14F755E0C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F68FE8-58DB-4AE6-B1D2-000D88924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C93676-C22D-4B2A-9793-57159D3D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42C1-ED66-4272-8B5E-9CCDD1E263F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33529B-006B-4331-87F7-1D2541F6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0D6B02-3793-4689-9071-98BC5C45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A18C-D1C8-4B1A-91DB-8F7FECD5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5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B8345-EAC4-4254-A46E-9398F931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9A7CC-7C87-4D33-88D8-019D595A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42C1-ED66-4272-8B5E-9CCDD1E263F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6D9AA-7347-4533-802E-235BAF94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D275D-E29D-4F64-A832-88AC887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A18C-D1C8-4B1A-91DB-8F7FECD5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5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33596-2EB4-4DF8-8854-560304FAB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42C1-ED66-4272-8B5E-9CCDD1E263F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1C10C6-1F96-4257-86E1-AD493FAD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1D718-884C-41A2-B71F-9A44750C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A18C-D1C8-4B1A-91DB-8F7FECD5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02DF8-FC34-49DB-AEBE-E68A86C8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8B8A2-2519-4AAD-BAD0-415554C1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E1C57-FF0A-44E0-8036-F38E1E117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0A67F-68AC-4C42-AE83-A0B818FD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42C1-ED66-4272-8B5E-9CCDD1E263F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CD6C2-4567-44CF-8DF7-020B9608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525DC-45A4-4546-960F-3F42BAC5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A18C-D1C8-4B1A-91DB-8F7FECD5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0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4EC93-FFDC-43A4-88F3-C19A3FCA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ADC120-456A-466F-A9D6-84BA5AA02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E6F43-9E30-4F7B-8A36-CDFF382D4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624BB-3344-4DFB-8BC2-1582EB6B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42C1-ED66-4272-8B5E-9CCDD1E263F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A63BE-9228-4E60-93F5-AD11F2012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496AD-568E-4CCC-AFE7-32F3F519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A18C-D1C8-4B1A-91DB-8F7FECD5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9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044C71-1DAF-4378-8D9F-3D61ABCB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D34B2-F3DB-4C3A-A471-60F7D8E5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975C6-B831-4660-922D-A6414C57B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C42C1-ED66-4272-8B5E-9CCDD1E263FC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7EBF3-E18F-48AD-8CEE-3DD569D00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B3E30-3DB5-46E6-8BDE-ECFE6FCB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AA18C-D1C8-4B1A-91DB-8F7FECD5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1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C0058-334D-4365-9B91-DE42D247ED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6E677-C674-4FA1-AD6A-6FD5C2D03D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DA3FB6-6DBD-404F-840E-86531DF0D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17" t="23333" r="4166" b="8741"/>
          <a:stretch/>
        </p:blipFill>
        <p:spPr>
          <a:xfrm>
            <a:off x="0" y="0"/>
            <a:ext cx="12192000" cy="66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6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B92E1-FECF-4F2F-9BFB-ECC27CCB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A1489-3B0F-4863-AEF7-B2B5E5DCD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DDED6-AAE1-48DF-ABB7-BEFDB281A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67" t="26620" r="18750" b="9931"/>
          <a:stretch/>
        </p:blipFill>
        <p:spPr>
          <a:xfrm>
            <a:off x="0" y="0"/>
            <a:ext cx="12192000" cy="68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0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C0C70-B14B-4232-BC13-FB00BF6E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16CD5-2D7E-408D-9A16-33800556B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CF6A6-AAE1-47A6-B3D9-B09BDB8D2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7" t="26621" r="18750" b="11556"/>
          <a:stretch/>
        </p:blipFill>
        <p:spPr>
          <a:xfrm>
            <a:off x="0" y="-1"/>
            <a:ext cx="12192000" cy="664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7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91CC-1BB9-484E-869E-5C5A732C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09A14-E27B-4F1F-80FA-E687CECF8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82141-6DF4-4070-B8A1-BE620F6B7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0" t="22370" r="3500" b="6519"/>
          <a:stretch/>
        </p:blipFill>
        <p:spPr>
          <a:xfrm>
            <a:off x="0" y="0"/>
            <a:ext cx="12192000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9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B661-C3D3-4232-BD23-E32D6E72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B8C69-8C49-4384-8496-A209CBC3D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DA91-00AE-42D2-BBD7-D53594DD0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0" t="22666" r="3500" b="7259"/>
          <a:stretch/>
        </p:blipFill>
        <p:spPr>
          <a:xfrm>
            <a:off x="-1" y="0"/>
            <a:ext cx="12353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6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91C2-A0A3-484D-A82E-211274D1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9125A-D8D3-4E83-B6BF-265CB147E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9A8A0-8B69-4D87-B93F-D9961D59E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0" t="24652" r="3417" b="6518"/>
          <a:stretch/>
        </p:blipFill>
        <p:spPr>
          <a:xfrm>
            <a:off x="-1" y="0"/>
            <a:ext cx="12162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16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Shalia</dc:creator>
  <cp:lastModifiedBy>Smith, Shalia</cp:lastModifiedBy>
  <cp:revision>3</cp:revision>
  <dcterms:created xsi:type="dcterms:W3CDTF">2022-02-01T03:27:34Z</dcterms:created>
  <dcterms:modified xsi:type="dcterms:W3CDTF">2022-02-01T20:40:58Z</dcterms:modified>
</cp:coreProperties>
</file>