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98" r:id="rId3"/>
    <p:sldId id="555" r:id="rId4"/>
    <p:sldId id="519" r:id="rId5"/>
    <p:sldId id="550" r:id="rId6"/>
    <p:sldId id="560" r:id="rId7"/>
    <p:sldId id="261" r:id="rId8"/>
    <p:sldId id="563" r:id="rId9"/>
    <p:sldId id="564" r:id="rId10"/>
    <p:sldId id="565" r:id="rId11"/>
    <p:sldId id="566" r:id="rId12"/>
    <p:sldId id="557" r:id="rId13"/>
    <p:sldId id="559" r:id="rId14"/>
    <p:sldId id="561" r:id="rId15"/>
    <p:sldId id="562" r:id="rId16"/>
    <p:sldId id="567" r:id="rId17"/>
    <p:sldId id="438" r:id="rId18"/>
  </p:sldIdLst>
  <p:sldSz cx="12192000" cy="6858000"/>
  <p:notesSz cx="6950075" cy="9236075"/>
  <p:embeddedFontLst>
    <p:embeddedFont>
      <p:font typeface="Arial Narrow" panose="020B0604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otham" pitchFamily="2" charset="77"/>
      <p:regular r:id="rId28"/>
      <p:bold r:id="rId29"/>
      <p:italic r:id="rId30"/>
    </p:embeddedFont>
    <p:embeddedFont>
      <p:font typeface="Gotham Bold" pitchFamily="2" charset="77"/>
      <p:regular r:id="rId31"/>
      <p:bold r:id="rId32"/>
      <p:italic r:id="rId33"/>
      <p:boldItalic r:id="rId34"/>
    </p:embeddedFont>
    <p:embeddedFont>
      <p:font typeface="Gotham Light" pitchFamily="2" charset="77"/>
      <p:regular r:id="rId35"/>
    </p:embeddedFont>
    <p:embeddedFont>
      <p:font typeface="Gotham Medium Regular" pitchFamily="2" charset="77"/>
      <p:regular r:id="rId36"/>
      <p:bold r:id="rId37"/>
      <p:italic r:id="rId38"/>
      <p:boldItalic r:id="rId39"/>
    </p:embeddedFont>
    <p:embeddedFont>
      <p:font typeface="Gotham Regular" panose="02000604030000020004" pitchFamily="2" charset="0"/>
      <p:regular r:id="rId40"/>
      <p:bold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72B"/>
    <a:srgbClr val="273A7F"/>
    <a:srgbClr val="FFD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7" autoAdjust="0"/>
    <p:restoredTop sz="78451"/>
  </p:normalViewPr>
  <p:slideViewPr>
    <p:cSldViewPr snapToGrid="0" snapToObjects="1">
      <p:cViewPr varScale="1">
        <p:scale>
          <a:sx n="95" d="100"/>
          <a:sy n="95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cormack/Downloads/dashboard-my_schools/details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cormack/Downloads/dashboard-my_schools/details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cormack/Downloads/dashboard-my_schools/details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chaelcormack/Downloads/dashboard-my_schools/details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05543240268099E-2"/>
          <c:y val="3.2653061224489799E-2"/>
          <c:w val="0.95189207859626046"/>
          <c:h val="0.79482007606192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'Elementary -1'!$B$1</c:f>
              <c:strCache>
                <c:ptCount val="1"/>
                <c:pt idx="0">
                  <c:v>ADA for Month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'Elementary -1'!$A$2:$A$16</c:f>
              <c:strCache>
                <c:ptCount val="15"/>
                <c:pt idx="0">
                  <c:v>Baker Elementary School</c:v>
                </c:pt>
                <c:pt idx="1">
                  <c:v>Barack Obama School</c:v>
                </c:pt>
                <c:pt idx="2">
                  <c:v>Bates Elementary School</c:v>
                </c:pt>
                <c:pt idx="3">
                  <c:v>Boyd Elementary School</c:v>
                </c:pt>
                <c:pt idx="4">
                  <c:v>Casey Elementary School</c:v>
                </c:pt>
                <c:pt idx="5">
                  <c:v>Galloway Elementary School</c:v>
                </c:pt>
                <c:pt idx="6">
                  <c:v>Ida B. Wells Elementary School</c:v>
                </c:pt>
                <c:pt idx="7">
                  <c:v>Isable Elementary School</c:v>
                </c:pt>
                <c:pt idx="8">
                  <c:v>Mcwillie Elementary School</c:v>
                </c:pt>
                <c:pt idx="9">
                  <c:v>North Jackson Elementary School</c:v>
                </c:pt>
                <c:pt idx="10">
                  <c:v>Oak Forest Elementary School</c:v>
                </c:pt>
                <c:pt idx="11">
                  <c:v>Pecan Park Elementary School</c:v>
                </c:pt>
                <c:pt idx="12">
                  <c:v>Smith Elementary School</c:v>
                </c:pt>
                <c:pt idx="13">
                  <c:v>Spann Elementary School</c:v>
                </c:pt>
                <c:pt idx="14">
                  <c:v>Walton Elementary School</c:v>
                </c:pt>
              </c:strCache>
            </c:strRef>
          </c:cat>
          <c:val>
            <c:numRef>
              <c:f>'Elementary -1'!$B$2:$B$16</c:f>
              <c:numCache>
                <c:formatCode>General</c:formatCode>
                <c:ptCount val="15"/>
                <c:pt idx="0">
                  <c:v>95.75</c:v>
                </c:pt>
                <c:pt idx="1">
                  <c:v>99.08</c:v>
                </c:pt>
                <c:pt idx="2">
                  <c:v>91.32</c:v>
                </c:pt>
                <c:pt idx="3">
                  <c:v>91.91</c:v>
                </c:pt>
                <c:pt idx="4">
                  <c:v>95.53</c:v>
                </c:pt>
                <c:pt idx="5">
                  <c:v>91.41</c:v>
                </c:pt>
                <c:pt idx="6">
                  <c:v>95.95</c:v>
                </c:pt>
                <c:pt idx="7">
                  <c:v>91.72</c:v>
                </c:pt>
                <c:pt idx="8">
                  <c:v>96.33</c:v>
                </c:pt>
                <c:pt idx="9">
                  <c:v>92.37</c:v>
                </c:pt>
                <c:pt idx="10">
                  <c:v>90.84</c:v>
                </c:pt>
                <c:pt idx="11">
                  <c:v>91.83</c:v>
                </c:pt>
                <c:pt idx="12">
                  <c:v>92</c:v>
                </c:pt>
                <c:pt idx="13">
                  <c:v>95.84</c:v>
                </c:pt>
                <c:pt idx="14">
                  <c:v>92.34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8-F946-822E-B559B1262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5540047"/>
        <c:axId val="1771350687"/>
      </c:barChart>
      <c:catAx>
        <c:axId val="1775540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350687"/>
        <c:crosses val="autoZero"/>
        <c:auto val="1"/>
        <c:lblAlgn val="ctr"/>
        <c:lblOffset val="100"/>
        <c:noMultiLvlLbl val="0"/>
      </c:catAx>
      <c:valAx>
        <c:axId val="1771350687"/>
        <c:scaling>
          <c:orientation val="minMax"/>
          <c:max val="10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5540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'Elementary -2'!$B$1</c:f>
              <c:strCache>
                <c:ptCount val="1"/>
                <c:pt idx="0">
                  <c:v>ADA for Month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'Elementary -2'!$A$2:$A$17</c:f>
              <c:strCache>
                <c:ptCount val="16"/>
                <c:pt idx="0">
                  <c:v>Clausell Elementary School</c:v>
                </c:pt>
                <c:pt idx="1">
                  <c:v>Dawson Elementary School</c:v>
                </c:pt>
                <c:pt idx="2">
                  <c:v>Green Elementary School</c:v>
                </c:pt>
                <c:pt idx="3">
                  <c:v>John Hopkins Elementary School</c:v>
                </c:pt>
                <c:pt idx="4">
                  <c:v>Johnson Elementary School</c:v>
                </c:pt>
                <c:pt idx="5">
                  <c:v>Key Elementary School</c:v>
                </c:pt>
                <c:pt idx="6">
                  <c:v>Lake Elementary School</c:v>
                </c:pt>
                <c:pt idx="7">
                  <c:v>Lester Elementary School</c:v>
                </c:pt>
                <c:pt idx="8">
                  <c:v>Marshall Elementary School</c:v>
                </c:pt>
                <c:pt idx="9">
                  <c:v>Mc Leod Elementary School</c:v>
                </c:pt>
                <c:pt idx="10">
                  <c:v>Raines Elementary School</c:v>
                </c:pt>
                <c:pt idx="11">
                  <c:v>Shirley Elementary School</c:v>
                </c:pt>
                <c:pt idx="12">
                  <c:v>Sykes Elementary School</c:v>
                </c:pt>
                <c:pt idx="13">
                  <c:v>Timberlawn Elementary School</c:v>
                </c:pt>
                <c:pt idx="14">
                  <c:v>Van Winkle Elementary School</c:v>
                </c:pt>
                <c:pt idx="15">
                  <c:v>Wilkins Elementary School</c:v>
                </c:pt>
              </c:strCache>
            </c:strRef>
          </c:cat>
          <c:val>
            <c:numRef>
              <c:f>'Elementary -2'!$B$2:$B$17</c:f>
              <c:numCache>
                <c:formatCode>General</c:formatCode>
                <c:ptCount val="16"/>
                <c:pt idx="0">
                  <c:v>88.4</c:v>
                </c:pt>
                <c:pt idx="1">
                  <c:v>89</c:v>
                </c:pt>
                <c:pt idx="2">
                  <c:v>92.58</c:v>
                </c:pt>
                <c:pt idx="3">
                  <c:v>91.26</c:v>
                </c:pt>
                <c:pt idx="4">
                  <c:v>88.76</c:v>
                </c:pt>
                <c:pt idx="5">
                  <c:v>93.7</c:v>
                </c:pt>
                <c:pt idx="6">
                  <c:v>91.83</c:v>
                </c:pt>
                <c:pt idx="7">
                  <c:v>95.18</c:v>
                </c:pt>
                <c:pt idx="8">
                  <c:v>89.18</c:v>
                </c:pt>
                <c:pt idx="9">
                  <c:v>90.69</c:v>
                </c:pt>
                <c:pt idx="10">
                  <c:v>90.42</c:v>
                </c:pt>
                <c:pt idx="11">
                  <c:v>90.6</c:v>
                </c:pt>
                <c:pt idx="12">
                  <c:v>92.43</c:v>
                </c:pt>
                <c:pt idx="13">
                  <c:v>89.74</c:v>
                </c:pt>
                <c:pt idx="14">
                  <c:v>90.45</c:v>
                </c:pt>
                <c:pt idx="15">
                  <c:v>90.74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96-B748-BC21-20543A5B6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2037871"/>
        <c:axId val="1772006463"/>
      </c:barChart>
      <c:catAx>
        <c:axId val="177203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2006463"/>
        <c:crosses val="autoZero"/>
        <c:auto val="1"/>
        <c:lblAlgn val="ctr"/>
        <c:lblOffset val="100"/>
        <c:noMultiLvlLbl val="0"/>
      </c:catAx>
      <c:valAx>
        <c:axId val="1772006463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2037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</a:t>
            </a:r>
            <a:r>
              <a:rPr lang="en-US" sz="2000" b="1" baseline="0"/>
              <a:t> Daily Attendance for Middle Schools</a:t>
            </a:r>
            <a:r>
              <a:rPr lang="en-US" sz="2000" b="1"/>
              <a:t> for Month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Middle!$B$1</c:f>
              <c:strCache>
                <c:ptCount val="1"/>
                <c:pt idx="0">
                  <c:v>ADA for Month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Middle!$A$2:$A$11</c:f>
              <c:strCache>
                <c:ptCount val="10"/>
                <c:pt idx="0">
                  <c:v>Bailey Middle APAC</c:v>
                </c:pt>
                <c:pt idx="1">
                  <c:v>Blackburn Middle School</c:v>
                </c:pt>
                <c:pt idx="2">
                  <c:v>Brinkley Middle School</c:v>
                </c:pt>
                <c:pt idx="3">
                  <c:v>Cardozo Middle School</c:v>
                </c:pt>
                <c:pt idx="4">
                  <c:v>Chastain Middle School</c:v>
                </c:pt>
                <c:pt idx="5">
                  <c:v>Kirksey Middle School</c:v>
                </c:pt>
                <c:pt idx="6">
                  <c:v>Northwest Middle School</c:v>
                </c:pt>
                <c:pt idx="7">
                  <c:v>Peeples Middle School</c:v>
                </c:pt>
                <c:pt idx="8">
                  <c:v>Powell Middle School</c:v>
                </c:pt>
                <c:pt idx="9">
                  <c:v>Whitten Middle School</c:v>
                </c:pt>
              </c:strCache>
            </c:strRef>
          </c:cat>
          <c:val>
            <c:numRef>
              <c:f>Middle!$B$2:$B$11</c:f>
              <c:numCache>
                <c:formatCode>General</c:formatCode>
                <c:ptCount val="10"/>
                <c:pt idx="0">
                  <c:v>95.42</c:v>
                </c:pt>
                <c:pt idx="1">
                  <c:v>80.010000000000005</c:v>
                </c:pt>
                <c:pt idx="2">
                  <c:v>89.3</c:v>
                </c:pt>
                <c:pt idx="3">
                  <c:v>92.81</c:v>
                </c:pt>
                <c:pt idx="4">
                  <c:v>95.56</c:v>
                </c:pt>
                <c:pt idx="5">
                  <c:v>93.87</c:v>
                </c:pt>
                <c:pt idx="6">
                  <c:v>97.54</c:v>
                </c:pt>
                <c:pt idx="7">
                  <c:v>88.79</c:v>
                </c:pt>
                <c:pt idx="8">
                  <c:v>92.2</c:v>
                </c:pt>
                <c:pt idx="9">
                  <c:v>92.71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FF-2449-98D1-8C762AD949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6913695"/>
        <c:axId val="1755349775"/>
      </c:barChart>
      <c:catAx>
        <c:axId val="172691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5349775"/>
        <c:crosses val="autoZero"/>
        <c:auto val="1"/>
        <c:lblAlgn val="ctr"/>
        <c:lblOffset val="100"/>
        <c:noMultiLvlLbl val="0"/>
      </c:catAx>
      <c:valAx>
        <c:axId val="1755349775"/>
        <c:scaling>
          <c:orientation val="minMax"/>
          <c:max val="10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6913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Average</a:t>
            </a:r>
            <a:r>
              <a:rPr lang="en-US" sz="2000" b="1" baseline="0"/>
              <a:t> Daily Attendance</a:t>
            </a:r>
            <a:r>
              <a:rPr lang="en-US" sz="2000" b="1"/>
              <a:t> for High Schools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0402841018674585E-2"/>
          <c:y val="1.6874100414867498E-2"/>
          <c:w val="0.92551835173957886"/>
          <c:h val="0.7107575262769573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'High Schools'!$C$1</c:f>
              <c:strCache>
                <c:ptCount val="1"/>
                <c:pt idx="0">
                  <c:v>ADA for Month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'High Schools'!$A$2:$A$8</c:f>
              <c:strCache>
                <c:ptCount val="7"/>
                <c:pt idx="0">
                  <c:v>Callaway High School</c:v>
                </c:pt>
                <c:pt idx="1">
                  <c:v>Forest Hill High School</c:v>
                </c:pt>
                <c:pt idx="2">
                  <c:v>Jim Hill High School</c:v>
                </c:pt>
                <c:pt idx="3">
                  <c:v>Lanier High School</c:v>
                </c:pt>
                <c:pt idx="4">
                  <c:v>Murrah High School</c:v>
                </c:pt>
                <c:pt idx="5">
                  <c:v>Provine High School</c:v>
                </c:pt>
                <c:pt idx="6">
                  <c:v>Wingfield High School</c:v>
                </c:pt>
              </c:strCache>
            </c:strRef>
          </c:cat>
          <c:val>
            <c:numRef>
              <c:f>'High Schools'!$C$2:$C$8</c:f>
              <c:numCache>
                <c:formatCode>General</c:formatCode>
                <c:ptCount val="7"/>
                <c:pt idx="0">
                  <c:v>81.16</c:v>
                </c:pt>
                <c:pt idx="1">
                  <c:v>83.3</c:v>
                </c:pt>
                <c:pt idx="2">
                  <c:v>85.45</c:v>
                </c:pt>
                <c:pt idx="3">
                  <c:v>88.05</c:v>
                </c:pt>
                <c:pt idx="4">
                  <c:v>87.06</c:v>
                </c:pt>
                <c:pt idx="5">
                  <c:v>91.8</c:v>
                </c:pt>
                <c:pt idx="6">
                  <c:v>80.900000000000006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4-CF40-884C-A5097C3B9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15418095"/>
        <c:axId val="1714351183"/>
      </c:barChart>
      <c:catAx>
        <c:axId val="1715418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351183"/>
        <c:crosses val="autoZero"/>
        <c:auto val="1"/>
        <c:lblAlgn val="ctr"/>
        <c:lblOffset val="100"/>
        <c:noMultiLvlLbl val="0"/>
      </c:catAx>
      <c:valAx>
        <c:axId val="1714351183"/>
        <c:scaling>
          <c:orientation val="minMax"/>
          <c:max val="10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541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AB3CEE-D017-4B62-A616-592DF9CEEA9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CBD3C782-C4DD-4B5C-A8C4-FBADA744398C}">
      <dgm:prSet custT="1"/>
      <dgm:spPr/>
      <dgm:t>
        <a:bodyPr/>
        <a:lstStyle/>
        <a:p>
          <a:pPr>
            <a:defRPr cap="all"/>
          </a:pPr>
          <a:r>
            <a:rPr lang="en-US" sz="2400" dirty="0"/>
            <a:t>Equity</a:t>
          </a:r>
        </a:p>
      </dgm:t>
    </dgm:pt>
    <dgm:pt modelId="{7C71106E-72D8-4386-A4B9-28153A2949B8}" type="parTrans" cxnId="{71FF05CD-5A2B-4674-954B-B1B62D070E3C}">
      <dgm:prSet/>
      <dgm:spPr/>
      <dgm:t>
        <a:bodyPr/>
        <a:lstStyle/>
        <a:p>
          <a:endParaRPr lang="en-US" sz="3200"/>
        </a:p>
      </dgm:t>
    </dgm:pt>
    <dgm:pt modelId="{960E2C57-18A7-453B-A5ED-42ECDAF1D2CA}" type="sibTrans" cxnId="{71FF05CD-5A2B-4674-954B-B1B62D070E3C}">
      <dgm:prSet/>
      <dgm:spPr/>
      <dgm:t>
        <a:bodyPr/>
        <a:lstStyle/>
        <a:p>
          <a:endParaRPr lang="en-US" sz="3200"/>
        </a:p>
      </dgm:t>
    </dgm:pt>
    <dgm:pt modelId="{A28E1BC4-4010-4C6A-92FB-F424EE78BAB9}">
      <dgm:prSet custT="1"/>
      <dgm:spPr/>
      <dgm:t>
        <a:bodyPr/>
        <a:lstStyle/>
        <a:p>
          <a:pPr>
            <a:defRPr cap="all"/>
          </a:pPr>
          <a:r>
            <a:rPr lang="en-US" sz="2400" dirty="0"/>
            <a:t>Excellence</a:t>
          </a:r>
        </a:p>
      </dgm:t>
    </dgm:pt>
    <dgm:pt modelId="{68ACFEC5-9745-49DC-93D9-8D943AC1188E}" type="parTrans" cxnId="{8987661A-F19B-4E20-8D4A-4B8706904AFF}">
      <dgm:prSet/>
      <dgm:spPr/>
      <dgm:t>
        <a:bodyPr/>
        <a:lstStyle/>
        <a:p>
          <a:endParaRPr lang="en-US" sz="3200"/>
        </a:p>
      </dgm:t>
    </dgm:pt>
    <dgm:pt modelId="{B49D70C0-0715-4BC8-BF48-7724267AAD54}" type="sibTrans" cxnId="{8987661A-F19B-4E20-8D4A-4B8706904AFF}">
      <dgm:prSet/>
      <dgm:spPr/>
      <dgm:t>
        <a:bodyPr/>
        <a:lstStyle/>
        <a:p>
          <a:endParaRPr lang="en-US" sz="3200"/>
        </a:p>
      </dgm:t>
    </dgm:pt>
    <dgm:pt modelId="{FE020923-C53D-415A-A52A-A0C50B6CE7F8}">
      <dgm:prSet custT="1"/>
      <dgm:spPr/>
      <dgm:t>
        <a:bodyPr/>
        <a:lstStyle/>
        <a:p>
          <a:pPr>
            <a:defRPr cap="all"/>
          </a:pPr>
          <a:r>
            <a:rPr lang="en-US" sz="2400" dirty="0"/>
            <a:t>Growth Mindset</a:t>
          </a:r>
        </a:p>
      </dgm:t>
    </dgm:pt>
    <dgm:pt modelId="{B6D8F7B1-F7CA-4FC9-8F20-57591CF86FEC}" type="parTrans" cxnId="{FB4543FC-AFD4-49C7-8D72-989C76B7C3B6}">
      <dgm:prSet/>
      <dgm:spPr/>
      <dgm:t>
        <a:bodyPr/>
        <a:lstStyle/>
        <a:p>
          <a:endParaRPr lang="en-US" sz="3200"/>
        </a:p>
      </dgm:t>
    </dgm:pt>
    <dgm:pt modelId="{86F1C072-AEEE-45EF-9083-749FAEF06756}" type="sibTrans" cxnId="{FB4543FC-AFD4-49C7-8D72-989C76B7C3B6}">
      <dgm:prSet/>
      <dgm:spPr/>
      <dgm:t>
        <a:bodyPr/>
        <a:lstStyle/>
        <a:p>
          <a:endParaRPr lang="en-US" sz="3200"/>
        </a:p>
      </dgm:t>
    </dgm:pt>
    <dgm:pt modelId="{81A1C10A-6607-4F99-B81A-E901034C1FFB}">
      <dgm:prSet custT="1"/>
      <dgm:spPr/>
      <dgm:t>
        <a:bodyPr/>
        <a:lstStyle/>
        <a:p>
          <a:pPr>
            <a:defRPr cap="all"/>
          </a:pPr>
          <a:r>
            <a:rPr lang="en-US" sz="2400" dirty="0"/>
            <a:t>Relationships</a:t>
          </a:r>
        </a:p>
      </dgm:t>
    </dgm:pt>
    <dgm:pt modelId="{C28B36CA-0D96-4A73-8805-BC1CDC3339F9}" type="parTrans" cxnId="{E2172C2B-17AE-42EC-9CD8-A8802C3C9FA5}">
      <dgm:prSet/>
      <dgm:spPr/>
      <dgm:t>
        <a:bodyPr/>
        <a:lstStyle/>
        <a:p>
          <a:endParaRPr lang="en-US" sz="3200"/>
        </a:p>
      </dgm:t>
    </dgm:pt>
    <dgm:pt modelId="{6303B76E-6EE0-4A48-B9BA-D1B10E3D5AE9}" type="sibTrans" cxnId="{E2172C2B-17AE-42EC-9CD8-A8802C3C9FA5}">
      <dgm:prSet/>
      <dgm:spPr/>
      <dgm:t>
        <a:bodyPr/>
        <a:lstStyle/>
        <a:p>
          <a:endParaRPr lang="en-US" sz="3200"/>
        </a:p>
      </dgm:t>
    </dgm:pt>
    <dgm:pt modelId="{F418A869-F9AE-49BA-B7E6-14664861F656}">
      <dgm:prSet custT="1"/>
      <dgm:spPr/>
      <dgm:t>
        <a:bodyPr/>
        <a:lstStyle/>
        <a:p>
          <a:pPr>
            <a:defRPr cap="all"/>
          </a:pPr>
          <a:r>
            <a:rPr lang="en-US" sz="2400" dirty="0"/>
            <a:t>Relevance</a:t>
          </a:r>
        </a:p>
      </dgm:t>
    </dgm:pt>
    <dgm:pt modelId="{3805E1D9-16B6-4AE9-97C0-136A18D80ABE}" type="parTrans" cxnId="{8D8D3962-A1C4-47E4-866B-CEB74DA0A83B}">
      <dgm:prSet/>
      <dgm:spPr/>
      <dgm:t>
        <a:bodyPr/>
        <a:lstStyle/>
        <a:p>
          <a:endParaRPr lang="en-US" sz="3200"/>
        </a:p>
      </dgm:t>
    </dgm:pt>
    <dgm:pt modelId="{D7F35CD2-8710-4698-9DD5-621ACAEC7296}" type="sibTrans" cxnId="{8D8D3962-A1C4-47E4-866B-CEB74DA0A83B}">
      <dgm:prSet/>
      <dgm:spPr/>
      <dgm:t>
        <a:bodyPr/>
        <a:lstStyle/>
        <a:p>
          <a:endParaRPr lang="en-US" sz="3200"/>
        </a:p>
      </dgm:t>
    </dgm:pt>
    <dgm:pt modelId="{9B707D87-B360-470A-985C-E86B3B4DC950}">
      <dgm:prSet custT="1"/>
      <dgm:spPr/>
      <dgm:t>
        <a:bodyPr/>
        <a:lstStyle/>
        <a:p>
          <a:pPr>
            <a:defRPr cap="all"/>
          </a:pPr>
          <a:r>
            <a:rPr lang="en-US" sz="2400" dirty="0"/>
            <a:t>Positive &amp; Respectful Culture</a:t>
          </a:r>
        </a:p>
      </dgm:t>
    </dgm:pt>
    <dgm:pt modelId="{83BF92C1-AD85-4E21-9648-7CBA3D8AC48C}" type="parTrans" cxnId="{405F323A-8360-4FD4-93A4-E81109436B67}">
      <dgm:prSet/>
      <dgm:spPr/>
      <dgm:t>
        <a:bodyPr/>
        <a:lstStyle/>
        <a:p>
          <a:endParaRPr lang="en-US" sz="3200"/>
        </a:p>
      </dgm:t>
    </dgm:pt>
    <dgm:pt modelId="{9E1DA66C-F096-4CDC-A753-362639044513}" type="sibTrans" cxnId="{405F323A-8360-4FD4-93A4-E81109436B67}">
      <dgm:prSet/>
      <dgm:spPr/>
      <dgm:t>
        <a:bodyPr/>
        <a:lstStyle/>
        <a:p>
          <a:endParaRPr lang="en-US" sz="3200"/>
        </a:p>
      </dgm:t>
    </dgm:pt>
    <dgm:pt modelId="{65F1D174-9473-43E0-9172-76A4E04219D5}" type="pres">
      <dgm:prSet presAssocID="{B1AB3CEE-D017-4B62-A616-592DF9CEEA91}" presName="root" presStyleCnt="0">
        <dgm:presLayoutVars>
          <dgm:dir/>
          <dgm:resizeHandles val="exact"/>
        </dgm:presLayoutVars>
      </dgm:prSet>
      <dgm:spPr/>
    </dgm:pt>
    <dgm:pt modelId="{459B64F6-38AC-4E8B-AE8D-6BBE822A871D}" type="pres">
      <dgm:prSet presAssocID="{CBD3C782-C4DD-4B5C-A8C4-FBADA744398C}" presName="compNode" presStyleCnt="0"/>
      <dgm:spPr/>
    </dgm:pt>
    <dgm:pt modelId="{E59E3510-EC7B-41C0-95F9-D8A8BBFE8E61}" type="pres">
      <dgm:prSet presAssocID="{CBD3C782-C4DD-4B5C-A8C4-FBADA744398C}" presName="iconBgRect" presStyleLbl="bgShp" presStyleIdx="0" presStyleCnt="6"/>
      <dgm:spPr/>
    </dgm:pt>
    <dgm:pt modelId="{A569F006-97B0-4BA7-9FED-75BA0A8EC0A0}" type="pres">
      <dgm:prSet presAssocID="{CBD3C782-C4DD-4B5C-A8C4-FBADA744398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FB27741-4052-4CED-98BA-5E1A8FC5052E}" type="pres">
      <dgm:prSet presAssocID="{CBD3C782-C4DD-4B5C-A8C4-FBADA744398C}" presName="spaceRect" presStyleCnt="0"/>
      <dgm:spPr/>
    </dgm:pt>
    <dgm:pt modelId="{B0B77BFC-9EA7-4A6A-95EF-DAD17EE427FA}" type="pres">
      <dgm:prSet presAssocID="{CBD3C782-C4DD-4B5C-A8C4-FBADA744398C}" presName="textRect" presStyleLbl="revTx" presStyleIdx="0" presStyleCnt="6">
        <dgm:presLayoutVars>
          <dgm:chMax val="1"/>
          <dgm:chPref val="1"/>
        </dgm:presLayoutVars>
      </dgm:prSet>
      <dgm:spPr/>
    </dgm:pt>
    <dgm:pt modelId="{EB31D794-A646-4642-8493-29D1C50B6427}" type="pres">
      <dgm:prSet presAssocID="{960E2C57-18A7-453B-A5ED-42ECDAF1D2CA}" presName="sibTrans" presStyleCnt="0"/>
      <dgm:spPr/>
    </dgm:pt>
    <dgm:pt modelId="{042670B5-1D6F-4D66-9EF0-557081BEA27A}" type="pres">
      <dgm:prSet presAssocID="{A28E1BC4-4010-4C6A-92FB-F424EE78BAB9}" presName="compNode" presStyleCnt="0"/>
      <dgm:spPr/>
    </dgm:pt>
    <dgm:pt modelId="{06A9F37D-A1FA-4AA6-95B2-924EC7D581A1}" type="pres">
      <dgm:prSet presAssocID="{A28E1BC4-4010-4C6A-92FB-F424EE78BAB9}" presName="iconBgRect" presStyleLbl="bgShp" presStyleIdx="1" presStyleCnt="6"/>
      <dgm:spPr/>
    </dgm:pt>
    <dgm:pt modelId="{F6CACBF2-3A6C-41BE-8D1B-ACDD70172CCB}" type="pres">
      <dgm:prSet presAssocID="{A28E1BC4-4010-4C6A-92FB-F424EE78BAB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9517CAEB-7EDA-4B13-BBCE-658EF1CF8DA2}" type="pres">
      <dgm:prSet presAssocID="{A28E1BC4-4010-4C6A-92FB-F424EE78BAB9}" presName="spaceRect" presStyleCnt="0"/>
      <dgm:spPr/>
    </dgm:pt>
    <dgm:pt modelId="{9953A0C2-CD51-4C7A-8723-511DCD586E23}" type="pres">
      <dgm:prSet presAssocID="{A28E1BC4-4010-4C6A-92FB-F424EE78BAB9}" presName="textRect" presStyleLbl="revTx" presStyleIdx="1" presStyleCnt="6">
        <dgm:presLayoutVars>
          <dgm:chMax val="1"/>
          <dgm:chPref val="1"/>
        </dgm:presLayoutVars>
      </dgm:prSet>
      <dgm:spPr/>
    </dgm:pt>
    <dgm:pt modelId="{AE6EBE00-34B9-4CEB-961A-BAF2DA0D2B47}" type="pres">
      <dgm:prSet presAssocID="{B49D70C0-0715-4BC8-BF48-7724267AAD54}" presName="sibTrans" presStyleCnt="0"/>
      <dgm:spPr/>
    </dgm:pt>
    <dgm:pt modelId="{828F88CA-C250-4A88-B82F-63B4158A0A51}" type="pres">
      <dgm:prSet presAssocID="{FE020923-C53D-415A-A52A-A0C50B6CE7F8}" presName="compNode" presStyleCnt="0"/>
      <dgm:spPr/>
    </dgm:pt>
    <dgm:pt modelId="{F6E19D39-8352-4071-BB10-C1742A23BF2E}" type="pres">
      <dgm:prSet presAssocID="{FE020923-C53D-415A-A52A-A0C50B6CE7F8}" presName="iconBgRect" presStyleLbl="bgShp" presStyleIdx="2" presStyleCnt="6"/>
      <dgm:spPr/>
    </dgm:pt>
    <dgm:pt modelId="{746C9862-F00B-4C17-B5AD-AEAA518D8761}" type="pres">
      <dgm:prSet presAssocID="{FE020923-C53D-415A-A52A-A0C50B6CE7F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A9FFF28-C801-4AC4-9B76-58C9CB7C563E}" type="pres">
      <dgm:prSet presAssocID="{FE020923-C53D-415A-A52A-A0C50B6CE7F8}" presName="spaceRect" presStyleCnt="0"/>
      <dgm:spPr/>
    </dgm:pt>
    <dgm:pt modelId="{DDBDD1AD-C152-4031-B0B8-86F813498C85}" type="pres">
      <dgm:prSet presAssocID="{FE020923-C53D-415A-A52A-A0C50B6CE7F8}" presName="textRect" presStyleLbl="revTx" presStyleIdx="2" presStyleCnt="6">
        <dgm:presLayoutVars>
          <dgm:chMax val="1"/>
          <dgm:chPref val="1"/>
        </dgm:presLayoutVars>
      </dgm:prSet>
      <dgm:spPr/>
    </dgm:pt>
    <dgm:pt modelId="{1F3B33C0-08C9-436F-8DBB-91ACEE7BDBFE}" type="pres">
      <dgm:prSet presAssocID="{86F1C072-AEEE-45EF-9083-749FAEF06756}" presName="sibTrans" presStyleCnt="0"/>
      <dgm:spPr/>
    </dgm:pt>
    <dgm:pt modelId="{DB18554F-5246-452A-B1BE-B23BE04E87E0}" type="pres">
      <dgm:prSet presAssocID="{81A1C10A-6607-4F99-B81A-E901034C1FFB}" presName="compNode" presStyleCnt="0"/>
      <dgm:spPr/>
    </dgm:pt>
    <dgm:pt modelId="{B59C4BEA-3102-49C2-9341-08DE0D18BFBE}" type="pres">
      <dgm:prSet presAssocID="{81A1C10A-6607-4F99-B81A-E901034C1FFB}" presName="iconBgRect" presStyleLbl="bgShp" presStyleIdx="3" presStyleCnt="6"/>
      <dgm:spPr/>
    </dgm:pt>
    <dgm:pt modelId="{019A91CC-6E53-4F9E-A0E1-F4DAC209CF54}" type="pres">
      <dgm:prSet presAssocID="{81A1C10A-6607-4F99-B81A-E901034C1FF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760E57B9-2E36-419A-BF3C-9A4E11CD751C}" type="pres">
      <dgm:prSet presAssocID="{81A1C10A-6607-4F99-B81A-E901034C1FFB}" presName="spaceRect" presStyleCnt="0"/>
      <dgm:spPr/>
    </dgm:pt>
    <dgm:pt modelId="{A0C55C9E-D9B0-436C-854A-765E2B81D5CA}" type="pres">
      <dgm:prSet presAssocID="{81A1C10A-6607-4F99-B81A-E901034C1FFB}" presName="textRect" presStyleLbl="revTx" presStyleIdx="3" presStyleCnt="6" custScaleX="135967">
        <dgm:presLayoutVars>
          <dgm:chMax val="1"/>
          <dgm:chPref val="1"/>
        </dgm:presLayoutVars>
      </dgm:prSet>
      <dgm:spPr/>
    </dgm:pt>
    <dgm:pt modelId="{7CD7970C-F81B-4CA2-A602-C60A0F63F090}" type="pres">
      <dgm:prSet presAssocID="{6303B76E-6EE0-4A48-B9BA-D1B10E3D5AE9}" presName="sibTrans" presStyleCnt="0"/>
      <dgm:spPr/>
    </dgm:pt>
    <dgm:pt modelId="{799050B2-DE16-4BF8-8799-CD20E8445773}" type="pres">
      <dgm:prSet presAssocID="{F418A869-F9AE-49BA-B7E6-14664861F656}" presName="compNode" presStyleCnt="0"/>
      <dgm:spPr/>
    </dgm:pt>
    <dgm:pt modelId="{13C01D83-4D89-4BBF-8D18-FDF5A47D29E4}" type="pres">
      <dgm:prSet presAssocID="{F418A869-F9AE-49BA-B7E6-14664861F656}" presName="iconBgRect" presStyleLbl="bgShp" presStyleIdx="4" presStyleCnt="6"/>
      <dgm:spPr/>
    </dgm:pt>
    <dgm:pt modelId="{CF28E956-92D6-4798-9FAF-D6FDA7B75661}" type="pres">
      <dgm:prSet presAssocID="{F418A869-F9AE-49BA-B7E6-14664861F65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5C37686-62BA-4AAF-84E1-D7BBB23EADB2}" type="pres">
      <dgm:prSet presAssocID="{F418A869-F9AE-49BA-B7E6-14664861F656}" presName="spaceRect" presStyleCnt="0"/>
      <dgm:spPr/>
    </dgm:pt>
    <dgm:pt modelId="{9CE65853-552C-497C-A990-1628FD44F7AC}" type="pres">
      <dgm:prSet presAssocID="{F418A869-F9AE-49BA-B7E6-14664861F656}" presName="textRect" presStyleLbl="revTx" presStyleIdx="4" presStyleCnt="6">
        <dgm:presLayoutVars>
          <dgm:chMax val="1"/>
          <dgm:chPref val="1"/>
        </dgm:presLayoutVars>
      </dgm:prSet>
      <dgm:spPr/>
    </dgm:pt>
    <dgm:pt modelId="{1A5C330F-C5BE-49A2-99A4-5D91C2E506F3}" type="pres">
      <dgm:prSet presAssocID="{D7F35CD2-8710-4698-9DD5-621ACAEC7296}" presName="sibTrans" presStyleCnt="0"/>
      <dgm:spPr/>
    </dgm:pt>
    <dgm:pt modelId="{CD1FDDBB-EC98-4455-9586-CA5DC4310029}" type="pres">
      <dgm:prSet presAssocID="{9B707D87-B360-470A-985C-E86B3B4DC950}" presName="compNode" presStyleCnt="0"/>
      <dgm:spPr/>
    </dgm:pt>
    <dgm:pt modelId="{FAB9855C-E17C-49F6-98CE-6BE334978B43}" type="pres">
      <dgm:prSet presAssocID="{9B707D87-B360-470A-985C-E86B3B4DC950}" presName="iconBgRect" presStyleLbl="bgShp" presStyleIdx="5" presStyleCnt="6"/>
      <dgm:spPr/>
    </dgm:pt>
    <dgm:pt modelId="{D0879799-277F-4E5C-9531-929F44BDBC09}" type="pres">
      <dgm:prSet presAssocID="{9B707D87-B360-470A-985C-E86B3B4DC95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AEAE76E5-B8DD-4AAB-A7CB-4409826804F1}" type="pres">
      <dgm:prSet presAssocID="{9B707D87-B360-470A-985C-E86B3B4DC950}" presName="spaceRect" presStyleCnt="0"/>
      <dgm:spPr/>
    </dgm:pt>
    <dgm:pt modelId="{D615DD24-B40D-475C-B87E-C9D771990E70}" type="pres">
      <dgm:prSet presAssocID="{9B707D87-B360-470A-985C-E86B3B4DC95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987661A-F19B-4E20-8D4A-4B8706904AFF}" srcId="{B1AB3CEE-D017-4B62-A616-592DF9CEEA91}" destId="{A28E1BC4-4010-4C6A-92FB-F424EE78BAB9}" srcOrd="1" destOrd="0" parTransId="{68ACFEC5-9745-49DC-93D9-8D943AC1188E}" sibTransId="{B49D70C0-0715-4BC8-BF48-7724267AAD54}"/>
    <dgm:cxn modelId="{9818152B-734B-4B11-BC44-106FC334AE8C}" type="presOf" srcId="{A28E1BC4-4010-4C6A-92FB-F424EE78BAB9}" destId="{9953A0C2-CD51-4C7A-8723-511DCD586E23}" srcOrd="0" destOrd="0" presId="urn:microsoft.com/office/officeart/2018/5/layout/IconCircleLabelList"/>
    <dgm:cxn modelId="{E2172C2B-17AE-42EC-9CD8-A8802C3C9FA5}" srcId="{B1AB3CEE-D017-4B62-A616-592DF9CEEA91}" destId="{81A1C10A-6607-4F99-B81A-E901034C1FFB}" srcOrd="3" destOrd="0" parTransId="{C28B36CA-0D96-4A73-8805-BC1CDC3339F9}" sibTransId="{6303B76E-6EE0-4A48-B9BA-D1B10E3D5AE9}"/>
    <dgm:cxn modelId="{405F323A-8360-4FD4-93A4-E81109436B67}" srcId="{B1AB3CEE-D017-4B62-A616-592DF9CEEA91}" destId="{9B707D87-B360-470A-985C-E86B3B4DC950}" srcOrd="5" destOrd="0" parTransId="{83BF92C1-AD85-4E21-9648-7CBA3D8AC48C}" sibTransId="{9E1DA66C-F096-4CDC-A753-362639044513}"/>
    <dgm:cxn modelId="{C693345C-60BA-4548-B9A9-61BB40F05C9D}" type="presOf" srcId="{FE020923-C53D-415A-A52A-A0C50B6CE7F8}" destId="{DDBDD1AD-C152-4031-B0B8-86F813498C85}" srcOrd="0" destOrd="0" presId="urn:microsoft.com/office/officeart/2018/5/layout/IconCircleLabelList"/>
    <dgm:cxn modelId="{8D8D3962-A1C4-47E4-866B-CEB74DA0A83B}" srcId="{B1AB3CEE-D017-4B62-A616-592DF9CEEA91}" destId="{F418A869-F9AE-49BA-B7E6-14664861F656}" srcOrd="4" destOrd="0" parTransId="{3805E1D9-16B6-4AE9-97C0-136A18D80ABE}" sibTransId="{D7F35CD2-8710-4698-9DD5-621ACAEC7296}"/>
    <dgm:cxn modelId="{7ED9C27C-2A80-42AC-92BA-18BF651B44BC}" type="presOf" srcId="{9B707D87-B360-470A-985C-E86B3B4DC950}" destId="{D615DD24-B40D-475C-B87E-C9D771990E70}" srcOrd="0" destOrd="0" presId="urn:microsoft.com/office/officeart/2018/5/layout/IconCircleLabelList"/>
    <dgm:cxn modelId="{CDED9A8E-DA6E-4C86-B49F-0A4F3B32A6AD}" type="presOf" srcId="{CBD3C782-C4DD-4B5C-A8C4-FBADA744398C}" destId="{B0B77BFC-9EA7-4A6A-95EF-DAD17EE427FA}" srcOrd="0" destOrd="0" presId="urn:microsoft.com/office/officeart/2018/5/layout/IconCircleLabelList"/>
    <dgm:cxn modelId="{ADA20E92-7515-4F54-AB9E-FF7B2B677B76}" type="presOf" srcId="{81A1C10A-6607-4F99-B81A-E901034C1FFB}" destId="{A0C55C9E-D9B0-436C-854A-765E2B81D5CA}" srcOrd="0" destOrd="0" presId="urn:microsoft.com/office/officeart/2018/5/layout/IconCircleLabelList"/>
    <dgm:cxn modelId="{71FF05CD-5A2B-4674-954B-B1B62D070E3C}" srcId="{B1AB3CEE-D017-4B62-A616-592DF9CEEA91}" destId="{CBD3C782-C4DD-4B5C-A8C4-FBADA744398C}" srcOrd="0" destOrd="0" parTransId="{7C71106E-72D8-4386-A4B9-28153A2949B8}" sibTransId="{960E2C57-18A7-453B-A5ED-42ECDAF1D2CA}"/>
    <dgm:cxn modelId="{2451C7D1-1892-4E95-9AD8-BEACC555A253}" type="presOf" srcId="{F418A869-F9AE-49BA-B7E6-14664861F656}" destId="{9CE65853-552C-497C-A990-1628FD44F7AC}" srcOrd="0" destOrd="0" presId="urn:microsoft.com/office/officeart/2018/5/layout/IconCircleLabelList"/>
    <dgm:cxn modelId="{B95C53D3-255E-4A19-A082-48AA4C912AEE}" type="presOf" srcId="{B1AB3CEE-D017-4B62-A616-592DF9CEEA91}" destId="{65F1D174-9473-43E0-9172-76A4E04219D5}" srcOrd="0" destOrd="0" presId="urn:microsoft.com/office/officeart/2018/5/layout/IconCircleLabelList"/>
    <dgm:cxn modelId="{FB4543FC-AFD4-49C7-8D72-989C76B7C3B6}" srcId="{B1AB3CEE-D017-4B62-A616-592DF9CEEA91}" destId="{FE020923-C53D-415A-A52A-A0C50B6CE7F8}" srcOrd="2" destOrd="0" parTransId="{B6D8F7B1-F7CA-4FC9-8F20-57591CF86FEC}" sibTransId="{86F1C072-AEEE-45EF-9083-749FAEF06756}"/>
    <dgm:cxn modelId="{C36F935E-95EB-4BAE-98EE-4AF747A4AE38}" type="presParOf" srcId="{65F1D174-9473-43E0-9172-76A4E04219D5}" destId="{459B64F6-38AC-4E8B-AE8D-6BBE822A871D}" srcOrd="0" destOrd="0" presId="urn:microsoft.com/office/officeart/2018/5/layout/IconCircleLabelList"/>
    <dgm:cxn modelId="{D916C1C8-A611-4B7C-82F8-3C378993363A}" type="presParOf" srcId="{459B64F6-38AC-4E8B-AE8D-6BBE822A871D}" destId="{E59E3510-EC7B-41C0-95F9-D8A8BBFE8E61}" srcOrd="0" destOrd="0" presId="urn:microsoft.com/office/officeart/2018/5/layout/IconCircleLabelList"/>
    <dgm:cxn modelId="{F0EF54F3-2B40-4FF5-BB51-12EBB4245E69}" type="presParOf" srcId="{459B64F6-38AC-4E8B-AE8D-6BBE822A871D}" destId="{A569F006-97B0-4BA7-9FED-75BA0A8EC0A0}" srcOrd="1" destOrd="0" presId="urn:microsoft.com/office/officeart/2018/5/layout/IconCircleLabelList"/>
    <dgm:cxn modelId="{FA3671DB-730D-4CB9-BE12-D365835C2D6B}" type="presParOf" srcId="{459B64F6-38AC-4E8B-AE8D-6BBE822A871D}" destId="{3FB27741-4052-4CED-98BA-5E1A8FC5052E}" srcOrd="2" destOrd="0" presId="urn:microsoft.com/office/officeart/2018/5/layout/IconCircleLabelList"/>
    <dgm:cxn modelId="{9EB7DE97-1B81-4B87-A66B-2441D19DAEB9}" type="presParOf" srcId="{459B64F6-38AC-4E8B-AE8D-6BBE822A871D}" destId="{B0B77BFC-9EA7-4A6A-95EF-DAD17EE427FA}" srcOrd="3" destOrd="0" presId="urn:microsoft.com/office/officeart/2018/5/layout/IconCircleLabelList"/>
    <dgm:cxn modelId="{032B7B60-E38C-41C1-99C8-ABBCEDC154C9}" type="presParOf" srcId="{65F1D174-9473-43E0-9172-76A4E04219D5}" destId="{EB31D794-A646-4642-8493-29D1C50B6427}" srcOrd="1" destOrd="0" presId="urn:microsoft.com/office/officeart/2018/5/layout/IconCircleLabelList"/>
    <dgm:cxn modelId="{B2538FF7-CD71-4AE7-9997-DC1F8B97371B}" type="presParOf" srcId="{65F1D174-9473-43E0-9172-76A4E04219D5}" destId="{042670B5-1D6F-4D66-9EF0-557081BEA27A}" srcOrd="2" destOrd="0" presId="urn:microsoft.com/office/officeart/2018/5/layout/IconCircleLabelList"/>
    <dgm:cxn modelId="{98EF05CC-86C4-45DD-985D-8A2ED6CE86B5}" type="presParOf" srcId="{042670B5-1D6F-4D66-9EF0-557081BEA27A}" destId="{06A9F37D-A1FA-4AA6-95B2-924EC7D581A1}" srcOrd="0" destOrd="0" presId="urn:microsoft.com/office/officeart/2018/5/layout/IconCircleLabelList"/>
    <dgm:cxn modelId="{63830EEB-FABA-4D05-9E77-A05E310AE3D4}" type="presParOf" srcId="{042670B5-1D6F-4D66-9EF0-557081BEA27A}" destId="{F6CACBF2-3A6C-41BE-8D1B-ACDD70172CCB}" srcOrd="1" destOrd="0" presId="urn:microsoft.com/office/officeart/2018/5/layout/IconCircleLabelList"/>
    <dgm:cxn modelId="{BAE0884A-944A-4018-8EC8-E1BD6725BEA5}" type="presParOf" srcId="{042670B5-1D6F-4D66-9EF0-557081BEA27A}" destId="{9517CAEB-7EDA-4B13-BBCE-658EF1CF8DA2}" srcOrd="2" destOrd="0" presId="urn:microsoft.com/office/officeart/2018/5/layout/IconCircleLabelList"/>
    <dgm:cxn modelId="{1A21F8C4-B8C3-4564-B015-5B02F54E8154}" type="presParOf" srcId="{042670B5-1D6F-4D66-9EF0-557081BEA27A}" destId="{9953A0C2-CD51-4C7A-8723-511DCD586E23}" srcOrd="3" destOrd="0" presId="urn:microsoft.com/office/officeart/2018/5/layout/IconCircleLabelList"/>
    <dgm:cxn modelId="{7B37CA42-F5CA-43D5-94F0-969417C61B04}" type="presParOf" srcId="{65F1D174-9473-43E0-9172-76A4E04219D5}" destId="{AE6EBE00-34B9-4CEB-961A-BAF2DA0D2B47}" srcOrd="3" destOrd="0" presId="urn:microsoft.com/office/officeart/2018/5/layout/IconCircleLabelList"/>
    <dgm:cxn modelId="{30471BB0-1837-40F3-A319-CDF2CED0C955}" type="presParOf" srcId="{65F1D174-9473-43E0-9172-76A4E04219D5}" destId="{828F88CA-C250-4A88-B82F-63B4158A0A51}" srcOrd="4" destOrd="0" presId="urn:microsoft.com/office/officeart/2018/5/layout/IconCircleLabelList"/>
    <dgm:cxn modelId="{67C8928C-2895-4DD5-8620-B0E3E6DDADC3}" type="presParOf" srcId="{828F88CA-C250-4A88-B82F-63B4158A0A51}" destId="{F6E19D39-8352-4071-BB10-C1742A23BF2E}" srcOrd="0" destOrd="0" presId="urn:microsoft.com/office/officeart/2018/5/layout/IconCircleLabelList"/>
    <dgm:cxn modelId="{2D887EC0-BE5A-461E-8064-7C458378795C}" type="presParOf" srcId="{828F88CA-C250-4A88-B82F-63B4158A0A51}" destId="{746C9862-F00B-4C17-B5AD-AEAA518D8761}" srcOrd="1" destOrd="0" presId="urn:microsoft.com/office/officeart/2018/5/layout/IconCircleLabelList"/>
    <dgm:cxn modelId="{B5F726D9-3075-4935-ADA3-3BB38F44B0F5}" type="presParOf" srcId="{828F88CA-C250-4A88-B82F-63B4158A0A51}" destId="{CA9FFF28-C801-4AC4-9B76-58C9CB7C563E}" srcOrd="2" destOrd="0" presId="urn:microsoft.com/office/officeart/2018/5/layout/IconCircleLabelList"/>
    <dgm:cxn modelId="{262AEA54-8D7C-49E7-BA4E-8052FE7492EF}" type="presParOf" srcId="{828F88CA-C250-4A88-B82F-63B4158A0A51}" destId="{DDBDD1AD-C152-4031-B0B8-86F813498C85}" srcOrd="3" destOrd="0" presId="urn:microsoft.com/office/officeart/2018/5/layout/IconCircleLabelList"/>
    <dgm:cxn modelId="{AC16A221-01F2-445E-B8A9-D24AEA54B31F}" type="presParOf" srcId="{65F1D174-9473-43E0-9172-76A4E04219D5}" destId="{1F3B33C0-08C9-436F-8DBB-91ACEE7BDBFE}" srcOrd="5" destOrd="0" presId="urn:microsoft.com/office/officeart/2018/5/layout/IconCircleLabelList"/>
    <dgm:cxn modelId="{43D6E905-AFFC-49CC-ABFC-DBDBB6B48FC5}" type="presParOf" srcId="{65F1D174-9473-43E0-9172-76A4E04219D5}" destId="{DB18554F-5246-452A-B1BE-B23BE04E87E0}" srcOrd="6" destOrd="0" presId="urn:microsoft.com/office/officeart/2018/5/layout/IconCircleLabelList"/>
    <dgm:cxn modelId="{DBB22154-5446-4059-BA92-4B70DAF43C56}" type="presParOf" srcId="{DB18554F-5246-452A-B1BE-B23BE04E87E0}" destId="{B59C4BEA-3102-49C2-9341-08DE0D18BFBE}" srcOrd="0" destOrd="0" presId="urn:microsoft.com/office/officeart/2018/5/layout/IconCircleLabelList"/>
    <dgm:cxn modelId="{3EF3F049-3588-476C-AF25-CA948A979744}" type="presParOf" srcId="{DB18554F-5246-452A-B1BE-B23BE04E87E0}" destId="{019A91CC-6E53-4F9E-A0E1-F4DAC209CF54}" srcOrd="1" destOrd="0" presId="urn:microsoft.com/office/officeart/2018/5/layout/IconCircleLabelList"/>
    <dgm:cxn modelId="{F5F99427-7584-42E5-8116-C36FF380AE46}" type="presParOf" srcId="{DB18554F-5246-452A-B1BE-B23BE04E87E0}" destId="{760E57B9-2E36-419A-BF3C-9A4E11CD751C}" srcOrd="2" destOrd="0" presId="urn:microsoft.com/office/officeart/2018/5/layout/IconCircleLabelList"/>
    <dgm:cxn modelId="{0066D8D6-CA7A-491C-96FE-F0D09DAC6113}" type="presParOf" srcId="{DB18554F-5246-452A-B1BE-B23BE04E87E0}" destId="{A0C55C9E-D9B0-436C-854A-765E2B81D5CA}" srcOrd="3" destOrd="0" presId="urn:microsoft.com/office/officeart/2018/5/layout/IconCircleLabelList"/>
    <dgm:cxn modelId="{8AEAD277-3D05-44C3-BDE5-BEDB754818EF}" type="presParOf" srcId="{65F1D174-9473-43E0-9172-76A4E04219D5}" destId="{7CD7970C-F81B-4CA2-A602-C60A0F63F090}" srcOrd="7" destOrd="0" presId="urn:microsoft.com/office/officeart/2018/5/layout/IconCircleLabelList"/>
    <dgm:cxn modelId="{023149B6-52AA-4E56-BE89-60B3B517ACE8}" type="presParOf" srcId="{65F1D174-9473-43E0-9172-76A4E04219D5}" destId="{799050B2-DE16-4BF8-8799-CD20E8445773}" srcOrd="8" destOrd="0" presId="urn:microsoft.com/office/officeart/2018/5/layout/IconCircleLabelList"/>
    <dgm:cxn modelId="{E9B26984-9E0F-4BEB-94B8-B2DAD248827C}" type="presParOf" srcId="{799050B2-DE16-4BF8-8799-CD20E8445773}" destId="{13C01D83-4D89-4BBF-8D18-FDF5A47D29E4}" srcOrd="0" destOrd="0" presId="urn:microsoft.com/office/officeart/2018/5/layout/IconCircleLabelList"/>
    <dgm:cxn modelId="{7CE6C041-4DB4-4D49-B8F2-E349155B413E}" type="presParOf" srcId="{799050B2-DE16-4BF8-8799-CD20E8445773}" destId="{CF28E956-92D6-4798-9FAF-D6FDA7B75661}" srcOrd="1" destOrd="0" presId="urn:microsoft.com/office/officeart/2018/5/layout/IconCircleLabelList"/>
    <dgm:cxn modelId="{EEC47C15-1D93-4846-9B48-30BE438B4DD9}" type="presParOf" srcId="{799050B2-DE16-4BF8-8799-CD20E8445773}" destId="{F5C37686-62BA-4AAF-84E1-D7BBB23EADB2}" srcOrd="2" destOrd="0" presId="urn:microsoft.com/office/officeart/2018/5/layout/IconCircleLabelList"/>
    <dgm:cxn modelId="{4B841DCC-59D0-44E5-B956-93F88A89F894}" type="presParOf" srcId="{799050B2-DE16-4BF8-8799-CD20E8445773}" destId="{9CE65853-552C-497C-A990-1628FD44F7AC}" srcOrd="3" destOrd="0" presId="urn:microsoft.com/office/officeart/2018/5/layout/IconCircleLabelList"/>
    <dgm:cxn modelId="{37EE0884-D6B8-4E58-9AEF-8981923593A0}" type="presParOf" srcId="{65F1D174-9473-43E0-9172-76A4E04219D5}" destId="{1A5C330F-C5BE-49A2-99A4-5D91C2E506F3}" srcOrd="9" destOrd="0" presId="urn:microsoft.com/office/officeart/2018/5/layout/IconCircleLabelList"/>
    <dgm:cxn modelId="{020C1B66-3AC0-422E-8BB2-3B6C239C2313}" type="presParOf" srcId="{65F1D174-9473-43E0-9172-76A4E04219D5}" destId="{CD1FDDBB-EC98-4455-9586-CA5DC4310029}" srcOrd="10" destOrd="0" presId="urn:microsoft.com/office/officeart/2018/5/layout/IconCircleLabelList"/>
    <dgm:cxn modelId="{992ABDB0-4189-4130-89C2-0AB4A0A80A09}" type="presParOf" srcId="{CD1FDDBB-EC98-4455-9586-CA5DC4310029}" destId="{FAB9855C-E17C-49F6-98CE-6BE334978B43}" srcOrd="0" destOrd="0" presId="urn:microsoft.com/office/officeart/2018/5/layout/IconCircleLabelList"/>
    <dgm:cxn modelId="{5EF280BB-AB99-4CF6-8DDC-00911DF5368C}" type="presParOf" srcId="{CD1FDDBB-EC98-4455-9586-CA5DC4310029}" destId="{D0879799-277F-4E5C-9531-929F44BDBC09}" srcOrd="1" destOrd="0" presId="urn:microsoft.com/office/officeart/2018/5/layout/IconCircleLabelList"/>
    <dgm:cxn modelId="{1DFADAB0-54F5-4500-B8A7-2B21E1FDBA88}" type="presParOf" srcId="{CD1FDDBB-EC98-4455-9586-CA5DC4310029}" destId="{AEAE76E5-B8DD-4AAB-A7CB-4409826804F1}" srcOrd="2" destOrd="0" presId="urn:microsoft.com/office/officeart/2018/5/layout/IconCircleLabelList"/>
    <dgm:cxn modelId="{7911E14F-792A-442D-832A-356564EA6506}" type="presParOf" srcId="{CD1FDDBB-EC98-4455-9586-CA5DC4310029}" destId="{D615DD24-B40D-475C-B87E-C9D771990E7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3D664-8922-5A4F-BCD7-AF9C9803C02A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317AFF-E716-9A4D-B7AA-651F84FA098D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Our ABCs – </a:t>
          </a:r>
          <a:r>
            <a:rPr lang="en-US" u="sng" dirty="0">
              <a:solidFill>
                <a:schemeClr val="bg1"/>
              </a:solidFill>
            </a:rPr>
            <a:t>A</a:t>
          </a:r>
          <a:r>
            <a:rPr lang="en-US" dirty="0">
              <a:solidFill>
                <a:schemeClr val="bg1"/>
              </a:solidFill>
            </a:rPr>
            <a:t>ttendance, </a:t>
          </a:r>
          <a:r>
            <a:rPr lang="en-US" u="sng" dirty="0">
              <a:solidFill>
                <a:schemeClr val="bg1"/>
              </a:solidFill>
            </a:rPr>
            <a:t>B</a:t>
          </a:r>
          <a:r>
            <a:rPr lang="en-US" dirty="0">
              <a:solidFill>
                <a:schemeClr val="bg1"/>
              </a:solidFill>
            </a:rPr>
            <a:t>ehavior, </a:t>
          </a:r>
          <a:r>
            <a:rPr lang="en-US" u="sng" dirty="0">
              <a:solidFill>
                <a:schemeClr val="bg1"/>
              </a:solidFill>
            </a:rPr>
            <a:t>C</a:t>
          </a:r>
          <a:r>
            <a:rPr lang="en-US" dirty="0">
              <a:solidFill>
                <a:schemeClr val="bg1"/>
              </a:solidFill>
            </a:rPr>
            <a:t>ourse Performance</a:t>
          </a:r>
        </a:p>
      </dgm:t>
    </dgm:pt>
    <dgm:pt modelId="{97AE4ECD-E7B1-1D49-B0BE-6B816640B369}" type="parTrans" cxnId="{B19B6641-D64C-1244-AA24-0D396C06D3C7}">
      <dgm:prSet/>
      <dgm:spPr/>
      <dgm:t>
        <a:bodyPr/>
        <a:lstStyle/>
        <a:p>
          <a:endParaRPr lang="en-US"/>
        </a:p>
      </dgm:t>
    </dgm:pt>
    <dgm:pt modelId="{6A9A36DD-04B0-9746-80C8-B62D6D07C63E}" type="sibTrans" cxnId="{B19B6641-D64C-1244-AA24-0D396C06D3C7}">
      <dgm:prSet/>
      <dgm:spPr/>
      <dgm:t>
        <a:bodyPr/>
        <a:lstStyle/>
        <a:p>
          <a:endParaRPr lang="en-US"/>
        </a:p>
      </dgm:t>
    </dgm:pt>
    <dgm:pt modelId="{47047F9A-BDE3-2349-9F58-336B6426D592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School-Home Communication</a:t>
          </a:r>
        </a:p>
      </dgm:t>
    </dgm:pt>
    <dgm:pt modelId="{95229ED5-7935-074F-8B66-D22F6511EE9D}" type="parTrans" cxnId="{96E62FDB-F298-4E42-9BA4-DCBD72CC9840}">
      <dgm:prSet/>
      <dgm:spPr/>
      <dgm:t>
        <a:bodyPr/>
        <a:lstStyle/>
        <a:p>
          <a:endParaRPr lang="en-US"/>
        </a:p>
      </dgm:t>
    </dgm:pt>
    <dgm:pt modelId="{72241200-7D0E-0244-BD3A-C3FC2205E64E}" type="sibTrans" cxnId="{96E62FDB-F298-4E42-9BA4-DCBD72CC9840}">
      <dgm:prSet/>
      <dgm:spPr/>
      <dgm:t>
        <a:bodyPr/>
        <a:lstStyle/>
        <a:p>
          <a:endParaRPr lang="en-US"/>
        </a:p>
      </dgm:t>
    </dgm:pt>
    <dgm:pt modelId="{4D220B97-0833-4B43-8C5F-50B6425227F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Parent &amp; Family Engagement Opportunities</a:t>
          </a:r>
        </a:p>
      </dgm:t>
    </dgm:pt>
    <dgm:pt modelId="{AC78A000-AC21-CF4E-B0CB-4A9C423CC880}" type="parTrans" cxnId="{C410079A-9FA2-8147-8DEC-56932A7C0828}">
      <dgm:prSet/>
      <dgm:spPr/>
      <dgm:t>
        <a:bodyPr/>
        <a:lstStyle/>
        <a:p>
          <a:endParaRPr lang="en-US"/>
        </a:p>
      </dgm:t>
    </dgm:pt>
    <dgm:pt modelId="{DE717A3B-4A2B-DB46-9A93-D5AFF481755C}" type="sibTrans" cxnId="{C410079A-9FA2-8147-8DEC-56932A7C0828}">
      <dgm:prSet/>
      <dgm:spPr/>
      <dgm:t>
        <a:bodyPr/>
        <a:lstStyle/>
        <a:p>
          <a:endParaRPr lang="en-US"/>
        </a:p>
      </dgm:t>
    </dgm:pt>
    <dgm:pt modelId="{AF6ED8D3-93CD-A74D-8337-C667F47F6699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Questions &amp; Answers</a:t>
          </a:r>
        </a:p>
      </dgm:t>
    </dgm:pt>
    <dgm:pt modelId="{CDB185E8-0277-9F46-A841-4C7C0F4E88A2}" type="parTrans" cxnId="{773995E0-E985-054C-9E33-23500D7DF3E8}">
      <dgm:prSet/>
      <dgm:spPr/>
      <dgm:t>
        <a:bodyPr/>
        <a:lstStyle/>
        <a:p>
          <a:endParaRPr lang="en-US"/>
        </a:p>
      </dgm:t>
    </dgm:pt>
    <dgm:pt modelId="{B4BCA6CC-488F-D240-B7B3-4728F53E6C62}" type="sibTrans" cxnId="{773995E0-E985-054C-9E33-23500D7DF3E8}">
      <dgm:prSet/>
      <dgm:spPr/>
      <dgm:t>
        <a:bodyPr/>
        <a:lstStyle/>
        <a:p>
          <a:endParaRPr lang="en-US"/>
        </a:p>
      </dgm:t>
    </dgm:pt>
    <dgm:pt modelId="{DF17BDC7-3423-8247-A6D7-77DD0B076FC2}" type="pres">
      <dgm:prSet presAssocID="{2F63D664-8922-5A4F-BCD7-AF9C9803C02A}" presName="linearFlow" presStyleCnt="0">
        <dgm:presLayoutVars>
          <dgm:dir/>
          <dgm:resizeHandles val="exact"/>
        </dgm:presLayoutVars>
      </dgm:prSet>
      <dgm:spPr/>
    </dgm:pt>
    <dgm:pt modelId="{F6132DB2-1B51-2340-B301-A5FB46288AAC}" type="pres">
      <dgm:prSet presAssocID="{0B317AFF-E716-9A4D-B7AA-651F84FA098D}" presName="composite" presStyleCnt="0"/>
      <dgm:spPr/>
    </dgm:pt>
    <dgm:pt modelId="{18BCFE2C-45D3-4140-894A-0A9DE1BD6498}" type="pres">
      <dgm:prSet presAssocID="{0B317AFF-E716-9A4D-B7AA-651F84FA098D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79788504-B4FE-4E4C-94B0-BE1C1497E55E}" type="pres">
      <dgm:prSet presAssocID="{0B317AFF-E716-9A4D-B7AA-651F84FA098D}" presName="txShp" presStyleLbl="node1" presStyleIdx="0" presStyleCnt="4" custLinFactNeighborX="-203" custLinFactNeighborY="-629">
        <dgm:presLayoutVars>
          <dgm:bulletEnabled val="1"/>
        </dgm:presLayoutVars>
      </dgm:prSet>
      <dgm:spPr/>
    </dgm:pt>
    <dgm:pt modelId="{D10D938F-DE18-8E4B-96C2-1318B425D0CC}" type="pres">
      <dgm:prSet presAssocID="{6A9A36DD-04B0-9746-80C8-B62D6D07C63E}" presName="spacing" presStyleCnt="0"/>
      <dgm:spPr/>
    </dgm:pt>
    <dgm:pt modelId="{3C172FBA-CA82-AD4A-AA73-69FDBEDF782B}" type="pres">
      <dgm:prSet presAssocID="{47047F9A-BDE3-2349-9F58-336B6426D592}" presName="composite" presStyleCnt="0"/>
      <dgm:spPr/>
    </dgm:pt>
    <dgm:pt modelId="{940BC148-52E9-5A4B-AB41-FF2EA107F5B0}" type="pres">
      <dgm:prSet presAssocID="{47047F9A-BDE3-2349-9F58-336B6426D592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9EAC263-FBFB-DE4E-9A71-2679033B2AE5}" type="pres">
      <dgm:prSet presAssocID="{47047F9A-BDE3-2349-9F58-336B6426D592}" presName="txShp" presStyleLbl="node1" presStyleIdx="1" presStyleCnt="4">
        <dgm:presLayoutVars>
          <dgm:bulletEnabled val="1"/>
        </dgm:presLayoutVars>
      </dgm:prSet>
      <dgm:spPr/>
    </dgm:pt>
    <dgm:pt modelId="{34DEEFA9-DA5C-5E4B-A4F4-911548295BD7}" type="pres">
      <dgm:prSet presAssocID="{72241200-7D0E-0244-BD3A-C3FC2205E64E}" presName="spacing" presStyleCnt="0"/>
      <dgm:spPr/>
    </dgm:pt>
    <dgm:pt modelId="{5127B61A-5E73-8C44-BE3D-790C24636A9C}" type="pres">
      <dgm:prSet presAssocID="{4D220B97-0833-4B43-8C5F-50B6425227F0}" presName="composite" presStyleCnt="0"/>
      <dgm:spPr/>
    </dgm:pt>
    <dgm:pt modelId="{37CD1AAB-94FC-EA41-876B-15AD17CE15CE}" type="pres">
      <dgm:prSet presAssocID="{4D220B97-0833-4B43-8C5F-50B6425227F0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01867294-848C-EC41-9507-E7F0AB9C56AA}" type="pres">
      <dgm:prSet presAssocID="{4D220B97-0833-4B43-8C5F-50B6425227F0}" presName="txShp" presStyleLbl="node1" presStyleIdx="2" presStyleCnt="4">
        <dgm:presLayoutVars>
          <dgm:bulletEnabled val="1"/>
        </dgm:presLayoutVars>
      </dgm:prSet>
      <dgm:spPr/>
    </dgm:pt>
    <dgm:pt modelId="{09D3732C-0AA4-C84C-8B7D-3F6053D2A193}" type="pres">
      <dgm:prSet presAssocID="{DE717A3B-4A2B-DB46-9A93-D5AFF481755C}" presName="spacing" presStyleCnt="0"/>
      <dgm:spPr/>
    </dgm:pt>
    <dgm:pt modelId="{372A40BF-C3D8-BE44-8C4A-07244E2EF486}" type="pres">
      <dgm:prSet presAssocID="{AF6ED8D3-93CD-A74D-8337-C667F47F6699}" presName="composite" presStyleCnt="0"/>
      <dgm:spPr/>
    </dgm:pt>
    <dgm:pt modelId="{D7D7955E-E530-3C43-9371-6E8EACEADABD}" type="pres">
      <dgm:prSet presAssocID="{AF6ED8D3-93CD-A74D-8337-C667F47F6699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B9DFABA-06E3-7448-A660-2102944CE9AE}" type="pres">
      <dgm:prSet presAssocID="{AF6ED8D3-93CD-A74D-8337-C667F47F6699}" presName="txShp" presStyleLbl="node1" presStyleIdx="3" presStyleCnt="4">
        <dgm:presLayoutVars>
          <dgm:bulletEnabled val="1"/>
        </dgm:presLayoutVars>
      </dgm:prSet>
      <dgm:spPr/>
    </dgm:pt>
  </dgm:ptLst>
  <dgm:cxnLst>
    <dgm:cxn modelId="{A5BC803F-C0AB-564C-AC58-C85854148F9C}" type="presOf" srcId="{0B317AFF-E716-9A4D-B7AA-651F84FA098D}" destId="{79788504-B4FE-4E4C-94B0-BE1C1497E55E}" srcOrd="0" destOrd="0" presId="urn:microsoft.com/office/officeart/2005/8/layout/vList3"/>
    <dgm:cxn modelId="{B19B6641-D64C-1244-AA24-0D396C06D3C7}" srcId="{2F63D664-8922-5A4F-BCD7-AF9C9803C02A}" destId="{0B317AFF-E716-9A4D-B7AA-651F84FA098D}" srcOrd="0" destOrd="0" parTransId="{97AE4ECD-E7B1-1D49-B0BE-6B816640B369}" sibTransId="{6A9A36DD-04B0-9746-80C8-B62D6D07C63E}"/>
    <dgm:cxn modelId="{E5D64760-C016-9B45-BB2A-12D1A20E43B0}" type="presOf" srcId="{AF6ED8D3-93CD-A74D-8337-C667F47F6699}" destId="{EB9DFABA-06E3-7448-A660-2102944CE9AE}" srcOrd="0" destOrd="0" presId="urn:microsoft.com/office/officeart/2005/8/layout/vList3"/>
    <dgm:cxn modelId="{C410079A-9FA2-8147-8DEC-56932A7C0828}" srcId="{2F63D664-8922-5A4F-BCD7-AF9C9803C02A}" destId="{4D220B97-0833-4B43-8C5F-50B6425227F0}" srcOrd="2" destOrd="0" parTransId="{AC78A000-AC21-CF4E-B0CB-4A9C423CC880}" sibTransId="{DE717A3B-4A2B-DB46-9A93-D5AFF481755C}"/>
    <dgm:cxn modelId="{BE9B51B5-FA30-C148-B0A7-C482381AEAC1}" type="presOf" srcId="{4D220B97-0833-4B43-8C5F-50B6425227F0}" destId="{01867294-848C-EC41-9507-E7F0AB9C56AA}" srcOrd="0" destOrd="0" presId="urn:microsoft.com/office/officeart/2005/8/layout/vList3"/>
    <dgm:cxn modelId="{B46A61C3-D046-0D4C-9ECA-E65DBCFE1630}" type="presOf" srcId="{47047F9A-BDE3-2349-9F58-336B6426D592}" destId="{C9EAC263-FBFB-DE4E-9A71-2679033B2AE5}" srcOrd="0" destOrd="0" presId="urn:microsoft.com/office/officeart/2005/8/layout/vList3"/>
    <dgm:cxn modelId="{E49236D0-3212-C346-8457-3BFF681DC712}" type="presOf" srcId="{2F63D664-8922-5A4F-BCD7-AF9C9803C02A}" destId="{DF17BDC7-3423-8247-A6D7-77DD0B076FC2}" srcOrd="0" destOrd="0" presId="urn:microsoft.com/office/officeart/2005/8/layout/vList3"/>
    <dgm:cxn modelId="{96E62FDB-F298-4E42-9BA4-DCBD72CC9840}" srcId="{2F63D664-8922-5A4F-BCD7-AF9C9803C02A}" destId="{47047F9A-BDE3-2349-9F58-336B6426D592}" srcOrd="1" destOrd="0" parTransId="{95229ED5-7935-074F-8B66-D22F6511EE9D}" sibTransId="{72241200-7D0E-0244-BD3A-C3FC2205E64E}"/>
    <dgm:cxn modelId="{773995E0-E985-054C-9E33-23500D7DF3E8}" srcId="{2F63D664-8922-5A4F-BCD7-AF9C9803C02A}" destId="{AF6ED8D3-93CD-A74D-8337-C667F47F6699}" srcOrd="3" destOrd="0" parTransId="{CDB185E8-0277-9F46-A841-4C7C0F4E88A2}" sibTransId="{B4BCA6CC-488F-D240-B7B3-4728F53E6C62}"/>
    <dgm:cxn modelId="{DE0A73F9-0F09-C349-8E4C-5560FA4532D8}" type="presParOf" srcId="{DF17BDC7-3423-8247-A6D7-77DD0B076FC2}" destId="{F6132DB2-1B51-2340-B301-A5FB46288AAC}" srcOrd="0" destOrd="0" presId="urn:microsoft.com/office/officeart/2005/8/layout/vList3"/>
    <dgm:cxn modelId="{F6D3F58B-E1CA-C443-BEEB-DD83E9F559EE}" type="presParOf" srcId="{F6132DB2-1B51-2340-B301-A5FB46288AAC}" destId="{18BCFE2C-45D3-4140-894A-0A9DE1BD6498}" srcOrd="0" destOrd="0" presId="urn:microsoft.com/office/officeart/2005/8/layout/vList3"/>
    <dgm:cxn modelId="{E5062B44-5C48-F54A-8616-F1BF9800FCA9}" type="presParOf" srcId="{F6132DB2-1B51-2340-B301-A5FB46288AAC}" destId="{79788504-B4FE-4E4C-94B0-BE1C1497E55E}" srcOrd="1" destOrd="0" presId="urn:microsoft.com/office/officeart/2005/8/layout/vList3"/>
    <dgm:cxn modelId="{1BA56A64-27B7-7542-857E-EA9DC0A9D683}" type="presParOf" srcId="{DF17BDC7-3423-8247-A6D7-77DD0B076FC2}" destId="{D10D938F-DE18-8E4B-96C2-1318B425D0CC}" srcOrd="1" destOrd="0" presId="urn:microsoft.com/office/officeart/2005/8/layout/vList3"/>
    <dgm:cxn modelId="{E40F05EC-DAF4-A844-B63D-ACA4B8FAF6DE}" type="presParOf" srcId="{DF17BDC7-3423-8247-A6D7-77DD0B076FC2}" destId="{3C172FBA-CA82-AD4A-AA73-69FDBEDF782B}" srcOrd="2" destOrd="0" presId="urn:microsoft.com/office/officeart/2005/8/layout/vList3"/>
    <dgm:cxn modelId="{48C2DF4E-9214-8B44-9C5D-5F1FB8A5DD5D}" type="presParOf" srcId="{3C172FBA-CA82-AD4A-AA73-69FDBEDF782B}" destId="{940BC148-52E9-5A4B-AB41-FF2EA107F5B0}" srcOrd="0" destOrd="0" presId="urn:microsoft.com/office/officeart/2005/8/layout/vList3"/>
    <dgm:cxn modelId="{0B1A9304-F69F-2941-823B-C5EE5C628224}" type="presParOf" srcId="{3C172FBA-CA82-AD4A-AA73-69FDBEDF782B}" destId="{C9EAC263-FBFB-DE4E-9A71-2679033B2AE5}" srcOrd="1" destOrd="0" presId="urn:microsoft.com/office/officeart/2005/8/layout/vList3"/>
    <dgm:cxn modelId="{1EB61F03-4B36-C54B-A8F5-A838C47009C0}" type="presParOf" srcId="{DF17BDC7-3423-8247-A6D7-77DD0B076FC2}" destId="{34DEEFA9-DA5C-5E4B-A4F4-911548295BD7}" srcOrd="3" destOrd="0" presId="urn:microsoft.com/office/officeart/2005/8/layout/vList3"/>
    <dgm:cxn modelId="{4FC00F06-0771-F147-8B92-6DA64CF52508}" type="presParOf" srcId="{DF17BDC7-3423-8247-A6D7-77DD0B076FC2}" destId="{5127B61A-5E73-8C44-BE3D-790C24636A9C}" srcOrd="4" destOrd="0" presId="urn:microsoft.com/office/officeart/2005/8/layout/vList3"/>
    <dgm:cxn modelId="{11FB0A30-9B46-2649-8716-E41C16ED8DB2}" type="presParOf" srcId="{5127B61A-5E73-8C44-BE3D-790C24636A9C}" destId="{37CD1AAB-94FC-EA41-876B-15AD17CE15CE}" srcOrd="0" destOrd="0" presId="urn:microsoft.com/office/officeart/2005/8/layout/vList3"/>
    <dgm:cxn modelId="{E63C9973-91AB-0444-8866-CA31646D92E3}" type="presParOf" srcId="{5127B61A-5E73-8C44-BE3D-790C24636A9C}" destId="{01867294-848C-EC41-9507-E7F0AB9C56AA}" srcOrd="1" destOrd="0" presId="urn:microsoft.com/office/officeart/2005/8/layout/vList3"/>
    <dgm:cxn modelId="{049BB792-79AC-9249-808C-8EED9D64EC23}" type="presParOf" srcId="{DF17BDC7-3423-8247-A6D7-77DD0B076FC2}" destId="{09D3732C-0AA4-C84C-8B7D-3F6053D2A193}" srcOrd="5" destOrd="0" presId="urn:microsoft.com/office/officeart/2005/8/layout/vList3"/>
    <dgm:cxn modelId="{E54D2CD8-9310-8F4F-81E1-B1BACD75262B}" type="presParOf" srcId="{DF17BDC7-3423-8247-A6D7-77DD0B076FC2}" destId="{372A40BF-C3D8-BE44-8C4A-07244E2EF486}" srcOrd="6" destOrd="0" presId="urn:microsoft.com/office/officeart/2005/8/layout/vList3"/>
    <dgm:cxn modelId="{074E4EF3-C622-B34C-A447-CD16524CB8A6}" type="presParOf" srcId="{372A40BF-C3D8-BE44-8C4A-07244E2EF486}" destId="{D7D7955E-E530-3C43-9371-6E8EACEADABD}" srcOrd="0" destOrd="0" presId="urn:microsoft.com/office/officeart/2005/8/layout/vList3"/>
    <dgm:cxn modelId="{DA449126-D32F-8741-B2CC-8F264289DCD7}" type="presParOf" srcId="{372A40BF-C3D8-BE44-8C4A-07244E2EF486}" destId="{EB9DFABA-06E3-7448-A660-2102944CE9A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169AE1-9452-0143-9F73-E64B69EB291E}" type="doc">
      <dgm:prSet loTypeId="urn:microsoft.com/office/officeart/2005/8/layout/list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D8910B0-DE08-2442-9FF6-C3C9FC5EC23F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Initially, </a:t>
          </a:r>
          <a:r>
            <a:rPr lang="en-US" sz="2100" b="1" dirty="0">
              <a:solidFill>
                <a:schemeClr val="tx1"/>
              </a:solidFill>
            </a:rPr>
            <a:t>1,533 scholars</a:t>
          </a:r>
          <a:r>
            <a:rPr lang="en-US" sz="2100" dirty="0">
              <a:solidFill>
                <a:schemeClr val="tx1"/>
              </a:solidFill>
            </a:rPr>
            <a:t> changed their instructional option to virtual. Today, </a:t>
          </a:r>
          <a:r>
            <a:rPr lang="en-US" sz="2100" b="1" u="sng" dirty="0">
              <a:solidFill>
                <a:schemeClr val="tx1"/>
              </a:solidFill>
            </a:rPr>
            <a:t>1,025 students</a:t>
          </a:r>
          <a:r>
            <a:rPr lang="en-US" sz="2100" b="1" dirty="0">
              <a:solidFill>
                <a:schemeClr val="tx1"/>
              </a:solidFill>
            </a:rPr>
            <a:t> </a:t>
          </a:r>
          <a:r>
            <a:rPr lang="en-US" sz="2100" dirty="0">
              <a:solidFill>
                <a:schemeClr val="tx1"/>
              </a:solidFill>
            </a:rPr>
            <a:t>have remained in virtual instruction, a decrease of 33% in virtual enrollment since September 7</a:t>
          </a:r>
          <a:r>
            <a:rPr lang="en-US" sz="2100" baseline="30000" dirty="0">
              <a:solidFill>
                <a:schemeClr val="tx1"/>
              </a:solidFill>
            </a:rPr>
            <a:t>th</a:t>
          </a:r>
          <a:r>
            <a:rPr lang="en-US" sz="2100" dirty="0">
              <a:solidFill>
                <a:schemeClr val="tx1"/>
              </a:solidFill>
            </a:rPr>
            <a:t>.</a:t>
          </a:r>
        </a:p>
      </dgm:t>
    </dgm:pt>
    <dgm:pt modelId="{12E992CE-A925-2A4D-A98C-207C80C14EC3}" type="parTrans" cxnId="{989538FD-4B3A-9D42-B77C-CD2C5440CAE3}">
      <dgm:prSet/>
      <dgm:spPr/>
      <dgm:t>
        <a:bodyPr/>
        <a:lstStyle/>
        <a:p>
          <a:endParaRPr lang="en-US"/>
        </a:p>
      </dgm:t>
    </dgm:pt>
    <dgm:pt modelId="{7FB0835B-3B23-2C43-9C30-EEC5A9CEE094}" type="sibTrans" cxnId="{989538FD-4B3A-9D42-B77C-CD2C5440CAE3}">
      <dgm:prSet/>
      <dgm:spPr/>
      <dgm:t>
        <a:bodyPr/>
        <a:lstStyle/>
        <a:p>
          <a:endParaRPr lang="en-US"/>
        </a:p>
      </dgm:t>
    </dgm:pt>
    <dgm:pt modelId="{443F11C7-1AB1-324C-975F-7BE339374351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JPS Families with scholars in grades PK-6</a:t>
          </a:r>
          <a:r>
            <a:rPr lang="en-US" sz="2100" baseline="30000" dirty="0">
              <a:solidFill>
                <a:schemeClr val="tx1"/>
              </a:solidFill>
            </a:rPr>
            <a:t>th</a:t>
          </a:r>
          <a:r>
            <a:rPr lang="en-US" sz="2100" dirty="0">
              <a:solidFill>
                <a:schemeClr val="tx1"/>
              </a:solidFill>
            </a:rPr>
            <a:t> grade were offered a </a:t>
          </a:r>
          <a:r>
            <a:rPr lang="en-US" sz="2100" b="1" dirty="0">
              <a:solidFill>
                <a:schemeClr val="tx1"/>
              </a:solidFill>
            </a:rPr>
            <a:t>virtual instructional option</a:t>
          </a:r>
          <a:r>
            <a:rPr lang="en-US" sz="2100" dirty="0">
              <a:solidFill>
                <a:schemeClr val="tx1"/>
              </a:solidFill>
            </a:rPr>
            <a:t>. These scholars were afforded this option because they are currently ineligible for the COVID-19 vaccine.</a:t>
          </a:r>
        </a:p>
      </dgm:t>
    </dgm:pt>
    <dgm:pt modelId="{F1401E41-0816-6541-909B-3C95FF4F2DBA}" type="parTrans" cxnId="{8364689C-5C1E-8347-9AD0-AC35BB7E1F81}">
      <dgm:prSet/>
      <dgm:spPr/>
      <dgm:t>
        <a:bodyPr/>
        <a:lstStyle/>
        <a:p>
          <a:endParaRPr lang="en-US"/>
        </a:p>
      </dgm:t>
    </dgm:pt>
    <dgm:pt modelId="{5E497BC4-6DBF-244A-BF0B-510AAF3F16ED}" type="sibTrans" cxnId="{8364689C-5C1E-8347-9AD0-AC35BB7E1F81}">
      <dgm:prSet/>
      <dgm:spPr/>
      <dgm:t>
        <a:bodyPr/>
        <a:lstStyle/>
        <a:p>
          <a:endParaRPr lang="en-US"/>
        </a:p>
      </dgm:t>
    </dgm:pt>
    <dgm:pt modelId="{AE139C11-389C-344F-AEB4-51C118586696}">
      <dgm:prSet phldrT="[Text]"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The </a:t>
          </a:r>
          <a:r>
            <a:rPr lang="en-US" sz="2100" b="1" dirty="0">
              <a:solidFill>
                <a:schemeClr val="tx1"/>
              </a:solidFill>
            </a:rPr>
            <a:t>Average Daily Attendance </a:t>
          </a:r>
          <a:r>
            <a:rPr lang="en-US" sz="2100" dirty="0">
              <a:solidFill>
                <a:schemeClr val="tx1"/>
              </a:solidFill>
            </a:rPr>
            <a:t>(ADA) for our virtual scholars is </a:t>
          </a:r>
          <a:r>
            <a:rPr lang="en-US" sz="2100" b="1" u="sng" dirty="0">
              <a:solidFill>
                <a:schemeClr val="tx1"/>
              </a:solidFill>
            </a:rPr>
            <a:t>92.2%</a:t>
          </a:r>
          <a:r>
            <a:rPr lang="en-US" sz="2100" dirty="0">
              <a:solidFill>
                <a:schemeClr val="tx1"/>
              </a:solidFill>
            </a:rPr>
            <a:t>, slightly higher than our overall district ADA of between 89-90%.</a:t>
          </a:r>
        </a:p>
      </dgm:t>
    </dgm:pt>
    <dgm:pt modelId="{08E72B41-7B03-504F-A92E-92816B9E61BE}" type="parTrans" cxnId="{D6641A6A-6189-6E49-9943-DC19FDA0859B}">
      <dgm:prSet/>
      <dgm:spPr/>
      <dgm:t>
        <a:bodyPr/>
        <a:lstStyle/>
        <a:p>
          <a:endParaRPr lang="en-US"/>
        </a:p>
      </dgm:t>
    </dgm:pt>
    <dgm:pt modelId="{D73FC6B6-DBC1-8441-9BA0-7D922E874162}" type="sibTrans" cxnId="{D6641A6A-6189-6E49-9943-DC19FDA0859B}">
      <dgm:prSet/>
      <dgm:spPr/>
      <dgm:t>
        <a:bodyPr/>
        <a:lstStyle/>
        <a:p>
          <a:endParaRPr lang="en-US"/>
        </a:p>
      </dgm:t>
    </dgm:pt>
    <dgm:pt modelId="{BD503656-092E-8D46-9072-16CC449DE461}" type="pres">
      <dgm:prSet presAssocID="{70169AE1-9452-0143-9F73-E64B69EB291E}" presName="linear" presStyleCnt="0">
        <dgm:presLayoutVars>
          <dgm:dir/>
          <dgm:animLvl val="lvl"/>
          <dgm:resizeHandles val="exact"/>
        </dgm:presLayoutVars>
      </dgm:prSet>
      <dgm:spPr/>
    </dgm:pt>
    <dgm:pt modelId="{A9BCEDAE-7BD2-B147-A90D-32E434A44854}" type="pres">
      <dgm:prSet presAssocID="{443F11C7-1AB1-324C-975F-7BE339374351}" presName="parentLin" presStyleCnt="0"/>
      <dgm:spPr/>
    </dgm:pt>
    <dgm:pt modelId="{C8064E34-4C44-B74E-945D-65E40439AA73}" type="pres">
      <dgm:prSet presAssocID="{443F11C7-1AB1-324C-975F-7BE339374351}" presName="parentLeftMargin" presStyleLbl="node1" presStyleIdx="0" presStyleCnt="3"/>
      <dgm:spPr/>
    </dgm:pt>
    <dgm:pt modelId="{264CF4FA-B16B-944C-AFC8-3D71ED67FAD3}" type="pres">
      <dgm:prSet presAssocID="{443F11C7-1AB1-324C-975F-7BE339374351}" presName="parentText" presStyleLbl="node1" presStyleIdx="0" presStyleCnt="3" custScaleX="139516" custScaleY="520888">
        <dgm:presLayoutVars>
          <dgm:chMax val="0"/>
          <dgm:bulletEnabled val="1"/>
        </dgm:presLayoutVars>
      </dgm:prSet>
      <dgm:spPr/>
    </dgm:pt>
    <dgm:pt modelId="{AAC70B09-CC69-0545-B816-F03857A6E055}" type="pres">
      <dgm:prSet presAssocID="{443F11C7-1AB1-324C-975F-7BE339374351}" presName="negativeSpace" presStyleCnt="0"/>
      <dgm:spPr/>
    </dgm:pt>
    <dgm:pt modelId="{D6FD6E95-70F2-B040-8522-61543C25FB4A}" type="pres">
      <dgm:prSet presAssocID="{443F11C7-1AB1-324C-975F-7BE339374351}" presName="childText" presStyleLbl="conFgAcc1" presStyleIdx="0" presStyleCnt="3">
        <dgm:presLayoutVars>
          <dgm:bulletEnabled val="1"/>
        </dgm:presLayoutVars>
      </dgm:prSet>
      <dgm:spPr/>
    </dgm:pt>
    <dgm:pt modelId="{B72ACB88-F619-D942-ADFD-ECF541ECEAE8}" type="pres">
      <dgm:prSet presAssocID="{5E497BC4-6DBF-244A-BF0B-510AAF3F16ED}" presName="spaceBetweenRectangles" presStyleCnt="0"/>
      <dgm:spPr/>
    </dgm:pt>
    <dgm:pt modelId="{1098137C-2D30-CD4C-90E6-3CEE61757044}" type="pres">
      <dgm:prSet presAssocID="{0D8910B0-DE08-2442-9FF6-C3C9FC5EC23F}" presName="parentLin" presStyleCnt="0"/>
      <dgm:spPr/>
    </dgm:pt>
    <dgm:pt modelId="{8406E6C3-23ED-394C-AA28-5FCBC024EF19}" type="pres">
      <dgm:prSet presAssocID="{0D8910B0-DE08-2442-9FF6-C3C9FC5EC23F}" presName="parentLeftMargin" presStyleLbl="node1" presStyleIdx="0" presStyleCnt="3"/>
      <dgm:spPr/>
    </dgm:pt>
    <dgm:pt modelId="{34A648E8-6F7A-2A43-8731-E88525FCFE68}" type="pres">
      <dgm:prSet presAssocID="{0D8910B0-DE08-2442-9FF6-C3C9FC5EC23F}" presName="parentText" presStyleLbl="node1" presStyleIdx="1" presStyleCnt="3" custScaleX="139516" custScaleY="520888" custLinFactNeighborX="-16142" custLinFactNeighborY="17683">
        <dgm:presLayoutVars>
          <dgm:chMax val="0"/>
          <dgm:bulletEnabled val="1"/>
        </dgm:presLayoutVars>
      </dgm:prSet>
      <dgm:spPr/>
    </dgm:pt>
    <dgm:pt modelId="{66B3F123-FB6F-EF48-BF6D-3E893032FFCE}" type="pres">
      <dgm:prSet presAssocID="{0D8910B0-DE08-2442-9FF6-C3C9FC5EC23F}" presName="negativeSpace" presStyleCnt="0"/>
      <dgm:spPr/>
    </dgm:pt>
    <dgm:pt modelId="{A21B300A-5482-4A47-AAEC-CF805B458D52}" type="pres">
      <dgm:prSet presAssocID="{0D8910B0-DE08-2442-9FF6-C3C9FC5EC23F}" presName="childText" presStyleLbl="conFgAcc1" presStyleIdx="1" presStyleCnt="3">
        <dgm:presLayoutVars>
          <dgm:bulletEnabled val="1"/>
        </dgm:presLayoutVars>
      </dgm:prSet>
      <dgm:spPr/>
    </dgm:pt>
    <dgm:pt modelId="{89A7801F-96E6-6743-AD18-58C351F8F362}" type="pres">
      <dgm:prSet presAssocID="{7FB0835B-3B23-2C43-9C30-EEC5A9CEE094}" presName="spaceBetweenRectangles" presStyleCnt="0"/>
      <dgm:spPr/>
    </dgm:pt>
    <dgm:pt modelId="{7781F43C-663F-1D40-B9DD-DA5D43658ABC}" type="pres">
      <dgm:prSet presAssocID="{AE139C11-389C-344F-AEB4-51C118586696}" presName="parentLin" presStyleCnt="0"/>
      <dgm:spPr/>
    </dgm:pt>
    <dgm:pt modelId="{F41972E0-5D22-2546-A3F8-FDED2C7FC816}" type="pres">
      <dgm:prSet presAssocID="{AE139C11-389C-344F-AEB4-51C118586696}" presName="parentLeftMargin" presStyleLbl="node1" presStyleIdx="1" presStyleCnt="3"/>
      <dgm:spPr/>
    </dgm:pt>
    <dgm:pt modelId="{8903BF77-E551-7844-AFB1-5DC18701EDBD}" type="pres">
      <dgm:prSet presAssocID="{AE139C11-389C-344F-AEB4-51C118586696}" presName="parentText" presStyleLbl="node1" presStyleIdx="2" presStyleCnt="3" custScaleX="139516" custScaleY="520888" custLinFactNeighborX="-16142" custLinFactNeighborY="-21735">
        <dgm:presLayoutVars>
          <dgm:chMax val="0"/>
          <dgm:bulletEnabled val="1"/>
        </dgm:presLayoutVars>
      </dgm:prSet>
      <dgm:spPr/>
    </dgm:pt>
    <dgm:pt modelId="{9D5473FB-F09E-2040-A7EB-EB7F0D497468}" type="pres">
      <dgm:prSet presAssocID="{AE139C11-389C-344F-AEB4-51C118586696}" presName="negativeSpace" presStyleCnt="0"/>
      <dgm:spPr/>
    </dgm:pt>
    <dgm:pt modelId="{79BA62C7-DB76-7C4D-9F71-84A4904F2A5A}" type="pres">
      <dgm:prSet presAssocID="{AE139C11-389C-344F-AEB4-51C11858669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412D15-46A0-7840-A43C-75C2CD1CDF40}" type="presOf" srcId="{AE139C11-389C-344F-AEB4-51C118586696}" destId="{8903BF77-E551-7844-AFB1-5DC18701EDBD}" srcOrd="1" destOrd="0" presId="urn:microsoft.com/office/officeart/2005/8/layout/list1"/>
    <dgm:cxn modelId="{2D9FD11E-A7B8-9646-909C-B7136630B008}" type="presOf" srcId="{70169AE1-9452-0143-9F73-E64B69EB291E}" destId="{BD503656-092E-8D46-9072-16CC449DE461}" srcOrd="0" destOrd="0" presId="urn:microsoft.com/office/officeart/2005/8/layout/list1"/>
    <dgm:cxn modelId="{D6641A6A-6189-6E49-9943-DC19FDA0859B}" srcId="{70169AE1-9452-0143-9F73-E64B69EB291E}" destId="{AE139C11-389C-344F-AEB4-51C118586696}" srcOrd="2" destOrd="0" parTransId="{08E72B41-7B03-504F-A92E-92816B9E61BE}" sibTransId="{D73FC6B6-DBC1-8441-9BA0-7D922E874162}"/>
    <dgm:cxn modelId="{F8C8D17F-0C2A-844B-8139-58F99A14A3EC}" type="presOf" srcId="{0D8910B0-DE08-2442-9FF6-C3C9FC5EC23F}" destId="{8406E6C3-23ED-394C-AA28-5FCBC024EF19}" srcOrd="0" destOrd="0" presId="urn:microsoft.com/office/officeart/2005/8/layout/list1"/>
    <dgm:cxn modelId="{8364689C-5C1E-8347-9AD0-AC35BB7E1F81}" srcId="{70169AE1-9452-0143-9F73-E64B69EB291E}" destId="{443F11C7-1AB1-324C-975F-7BE339374351}" srcOrd="0" destOrd="0" parTransId="{F1401E41-0816-6541-909B-3C95FF4F2DBA}" sibTransId="{5E497BC4-6DBF-244A-BF0B-510AAF3F16ED}"/>
    <dgm:cxn modelId="{969735B5-40B1-F744-93C3-67F91C3D1957}" type="presOf" srcId="{0D8910B0-DE08-2442-9FF6-C3C9FC5EC23F}" destId="{34A648E8-6F7A-2A43-8731-E88525FCFE68}" srcOrd="1" destOrd="0" presId="urn:microsoft.com/office/officeart/2005/8/layout/list1"/>
    <dgm:cxn modelId="{723226CB-B201-E144-8B48-B21B6112081D}" type="presOf" srcId="{AE139C11-389C-344F-AEB4-51C118586696}" destId="{F41972E0-5D22-2546-A3F8-FDED2C7FC816}" srcOrd="0" destOrd="0" presId="urn:microsoft.com/office/officeart/2005/8/layout/list1"/>
    <dgm:cxn modelId="{05C57DD3-2563-004A-AE9A-83FDF58DF3F6}" type="presOf" srcId="{443F11C7-1AB1-324C-975F-7BE339374351}" destId="{C8064E34-4C44-B74E-945D-65E40439AA73}" srcOrd="0" destOrd="0" presId="urn:microsoft.com/office/officeart/2005/8/layout/list1"/>
    <dgm:cxn modelId="{5A30B3D5-E19C-B842-A89B-D7A3CA6D280B}" type="presOf" srcId="{443F11C7-1AB1-324C-975F-7BE339374351}" destId="{264CF4FA-B16B-944C-AFC8-3D71ED67FAD3}" srcOrd="1" destOrd="0" presId="urn:microsoft.com/office/officeart/2005/8/layout/list1"/>
    <dgm:cxn modelId="{989538FD-4B3A-9D42-B77C-CD2C5440CAE3}" srcId="{70169AE1-9452-0143-9F73-E64B69EB291E}" destId="{0D8910B0-DE08-2442-9FF6-C3C9FC5EC23F}" srcOrd="1" destOrd="0" parTransId="{12E992CE-A925-2A4D-A98C-207C80C14EC3}" sibTransId="{7FB0835B-3B23-2C43-9C30-EEC5A9CEE094}"/>
    <dgm:cxn modelId="{A5F107BB-ADF3-3B48-A80D-4440B6911CAC}" type="presParOf" srcId="{BD503656-092E-8D46-9072-16CC449DE461}" destId="{A9BCEDAE-7BD2-B147-A90D-32E434A44854}" srcOrd="0" destOrd="0" presId="urn:microsoft.com/office/officeart/2005/8/layout/list1"/>
    <dgm:cxn modelId="{4C2F1268-26E6-3547-A908-A412D313A038}" type="presParOf" srcId="{A9BCEDAE-7BD2-B147-A90D-32E434A44854}" destId="{C8064E34-4C44-B74E-945D-65E40439AA73}" srcOrd="0" destOrd="0" presId="urn:microsoft.com/office/officeart/2005/8/layout/list1"/>
    <dgm:cxn modelId="{7ED41A01-A89D-CB46-9A52-8AF61D587EF0}" type="presParOf" srcId="{A9BCEDAE-7BD2-B147-A90D-32E434A44854}" destId="{264CF4FA-B16B-944C-AFC8-3D71ED67FAD3}" srcOrd="1" destOrd="0" presId="urn:microsoft.com/office/officeart/2005/8/layout/list1"/>
    <dgm:cxn modelId="{E921F8AD-E70F-DE45-8784-C4234D2779AB}" type="presParOf" srcId="{BD503656-092E-8D46-9072-16CC449DE461}" destId="{AAC70B09-CC69-0545-B816-F03857A6E055}" srcOrd="1" destOrd="0" presId="urn:microsoft.com/office/officeart/2005/8/layout/list1"/>
    <dgm:cxn modelId="{31F8C083-8998-4349-927B-B39DBC2B15C5}" type="presParOf" srcId="{BD503656-092E-8D46-9072-16CC449DE461}" destId="{D6FD6E95-70F2-B040-8522-61543C25FB4A}" srcOrd="2" destOrd="0" presId="urn:microsoft.com/office/officeart/2005/8/layout/list1"/>
    <dgm:cxn modelId="{9F15CEDE-E7E9-1746-9248-4A07C56B7D78}" type="presParOf" srcId="{BD503656-092E-8D46-9072-16CC449DE461}" destId="{B72ACB88-F619-D942-ADFD-ECF541ECEAE8}" srcOrd="3" destOrd="0" presId="urn:microsoft.com/office/officeart/2005/8/layout/list1"/>
    <dgm:cxn modelId="{91E5B53C-5B90-1E4A-A4DE-1DE7C5C3D1D9}" type="presParOf" srcId="{BD503656-092E-8D46-9072-16CC449DE461}" destId="{1098137C-2D30-CD4C-90E6-3CEE61757044}" srcOrd="4" destOrd="0" presId="urn:microsoft.com/office/officeart/2005/8/layout/list1"/>
    <dgm:cxn modelId="{98DE959E-A025-8940-925F-DBB0D65C4B63}" type="presParOf" srcId="{1098137C-2D30-CD4C-90E6-3CEE61757044}" destId="{8406E6C3-23ED-394C-AA28-5FCBC024EF19}" srcOrd="0" destOrd="0" presId="urn:microsoft.com/office/officeart/2005/8/layout/list1"/>
    <dgm:cxn modelId="{6CDE6E91-9657-C445-84EE-262A4A2672EA}" type="presParOf" srcId="{1098137C-2D30-CD4C-90E6-3CEE61757044}" destId="{34A648E8-6F7A-2A43-8731-E88525FCFE68}" srcOrd="1" destOrd="0" presId="urn:microsoft.com/office/officeart/2005/8/layout/list1"/>
    <dgm:cxn modelId="{4132D079-2C8C-2440-88C7-ACEEB0362637}" type="presParOf" srcId="{BD503656-092E-8D46-9072-16CC449DE461}" destId="{66B3F123-FB6F-EF48-BF6D-3E893032FFCE}" srcOrd="5" destOrd="0" presId="urn:microsoft.com/office/officeart/2005/8/layout/list1"/>
    <dgm:cxn modelId="{4762B1F0-FAED-5B4B-B69E-754DEC25DA19}" type="presParOf" srcId="{BD503656-092E-8D46-9072-16CC449DE461}" destId="{A21B300A-5482-4A47-AAEC-CF805B458D52}" srcOrd="6" destOrd="0" presId="urn:microsoft.com/office/officeart/2005/8/layout/list1"/>
    <dgm:cxn modelId="{B0A07458-0835-1942-829B-B849BA1ED78E}" type="presParOf" srcId="{BD503656-092E-8D46-9072-16CC449DE461}" destId="{89A7801F-96E6-6743-AD18-58C351F8F362}" srcOrd="7" destOrd="0" presId="urn:microsoft.com/office/officeart/2005/8/layout/list1"/>
    <dgm:cxn modelId="{0A7C8748-AAFE-C045-9D6A-FA68A84651C4}" type="presParOf" srcId="{BD503656-092E-8D46-9072-16CC449DE461}" destId="{7781F43C-663F-1D40-B9DD-DA5D43658ABC}" srcOrd="8" destOrd="0" presId="urn:microsoft.com/office/officeart/2005/8/layout/list1"/>
    <dgm:cxn modelId="{AE1BF1E1-9C83-F14B-88ED-21785596C162}" type="presParOf" srcId="{7781F43C-663F-1D40-B9DD-DA5D43658ABC}" destId="{F41972E0-5D22-2546-A3F8-FDED2C7FC816}" srcOrd="0" destOrd="0" presId="urn:microsoft.com/office/officeart/2005/8/layout/list1"/>
    <dgm:cxn modelId="{A22331F4-7439-EB4D-B8AA-E6C133C7FF10}" type="presParOf" srcId="{7781F43C-663F-1D40-B9DD-DA5D43658ABC}" destId="{8903BF77-E551-7844-AFB1-5DC18701EDBD}" srcOrd="1" destOrd="0" presId="urn:microsoft.com/office/officeart/2005/8/layout/list1"/>
    <dgm:cxn modelId="{3754EE79-0486-634D-BCBC-7DE1E483741D}" type="presParOf" srcId="{BD503656-092E-8D46-9072-16CC449DE461}" destId="{9D5473FB-F09E-2040-A7EB-EB7F0D497468}" srcOrd="9" destOrd="0" presId="urn:microsoft.com/office/officeart/2005/8/layout/list1"/>
    <dgm:cxn modelId="{7BBB517B-0F01-3241-8224-30B9DDD00B34}" type="presParOf" srcId="{BD503656-092E-8D46-9072-16CC449DE461}" destId="{79BA62C7-DB76-7C4D-9F71-84A4904F2A5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E3510-EC7B-41C0-95F9-D8A8BBFE8E61}">
      <dsp:nvSpPr>
        <dsp:cNvPr id="0" name=""/>
        <dsp:cNvSpPr/>
      </dsp:nvSpPr>
      <dsp:spPr>
        <a:xfrm>
          <a:off x="307550" y="1101502"/>
          <a:ext cx="961822" cy="9618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9F006-97B0-4BA7-9FED-75BA0A8EC0A0}">
      <dsp:nvSpPr>
        <dsp:cNvPr id="0" name=""/>
        <dsp:cNvSpPr/>
      </dsp:nvSpPr>
      <dsp:spPr>
        <a:xfrm>
          <a:off x="512528" y="1306481"/>
          <a:ext cx="551865" cy="5518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77BFC-9EA7-4A6A-95EF-DAD17EE427FA}">
      <dsp:nvSpPr>
        <dsp:cNvPr id="0" name=""/>
        <dsp:cNvSpPr/>
      </dsp:nvSpPr>
      <dsp:spPr>
        <a:xfrm>
          <a:off x="82" y="2362908"/>
          <a:ext cx="1576757" cy="88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Equity</a:t>
          </a:r>
        </a:p>
      </dsp:txBody>
      <dsp:txXfrm>
        <a:off x="82" y="2362908"/>
        <a:ext cx="1576757" cy="886926"/>
      </dsp:txXfrm>
    </dsp:sp>
    <dsp:sp modelId="{06A9F37D-A1FA-4AA6-95B2-924EC7D581A1}">
      <dsp:nvSpPr>
        <dsp:cNvPr id="0" name=""/>
        <dsp:cNvSpPr/>
      </dsp:nvSpPr>
      <dsp:spPr>
        <a:xfrm>
          <a:off x="2160240" y="1101502"/>
          <a:ext cx="961822" cy="9618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ACBF2-3A6C-41BE-8D1B-ACDD70172CCB}">
      <dsp:nvSpPr>
        <dsp:cNvPr id="0" name=""/>
        <dsp:cNvSpPr/>
      </dsp:nvSpPr>
      <dsp:spPr>
        <a:xfrm>
          <a:off x="2365218" y="1306481"/>
          <a:ext cx="551865" cy="5518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3A0C2-CD51-4C7A-8723-511DCD586E23}">
      <dsp:nvSpPr>
        <dsp:cNvPr id="0" name=""/>
        <dsp:cNvSpPr/>
      </dsp:nvSpPr>
      <dsp:spPr>
        <a:xfrm>
          <a:off x="1852772" y="2362908"/>
          <a:ext cx="1576757" cy="88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Excellence</a:t>
          </a:r>
        </a:p>
      </dsp:txBody>
      <dsp:txXfrm>
        <a:off x="1852772" y="2362908"/>
        <a:ext cx="1576757" cy="886926"/>
      </dsp:txXfrm>
    </dsp:sp>
    <dsp:sp modelId="{F6E19D39-8352-4071-BB10-C1742A23BF2E}">
      <dsp:nvSpPr>
        <dsp:cNvPr id="0" name=""/>
        <dsp:cNvSpPr/>
      </dsp:nvSpPr>
      <dsp:spPr>
        <a:xfrm>
          <a:off x="4012930" y="1101502"/>
          <a:ext cx="961822" cy="9618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C9862-F00B-4C17-B5AD-AEAA518D8761}">
      <dsp:nvSpPr>
        <dsp:cNvPr id="0" name=""/>
        <dsp:cNvSpPr/>
      </dsp:nvSpPr>
      <dsp:spPr>
        <a:xfrm>
          <a:off x="4217909" y="1306481"/>
          <a:ext cx="551865" cy="5518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DD1AD-C152-4031-B0B8-86F813498C85}">
      <dsp:nvSpPr>
        <dsp:cNvPr id="0" name=""/>
        <dsp:cNvSpPr/>
      </dsp:nvSpPr>
      <dsp:spPr>
        <a:xfrm>
          <a:off x="3705463" y="2362908"/>
          <a:ext cx="1576757" cy="88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Growth Mindset</a:t>
          </a:r>
        </a:p>
      </dsp:txBody>
      <dsp:txXfrm>
        <a:off x="3705463" y="2362908"/>
        <a:ext cx="1576757" cy="886926"/>
      </dsp:txXfrm>
    </dsp:sp>
    <dsp:sp modelId="{B59C4BEA-3102-49C2-9341-08DE0D18BFBE}">
      <dsp:nvSpPr>
        <dsp:cNvPr id="0" name=""/>
        <dsp:cNvSpPr/>
      </dsp:nvSpPr>
      <dsp:spPr>
        <a:xfrm>
          <a:off x="6149177" y="1101502"/>
          <a:ext cx="961822" cy="9618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A91CC-6E53-4F9E-A0E1-F4DAC209CF54}">
      <dsp:nvSpPr>
        <dsp:cNvPr id="0" name=""/>
        <dsp:cNvSpPr/>
      </dsp:nvSpPr>
      <dsp:spPr>
        <a:xfrm>
          <a:off x="6354156" y="1306481"/>
          <a:ext cx="551865" cy="5518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55C9E-D9B0-436C-854A-765E2B81D5CA}">
      <dsp:nvSpPr>
        <dsp:cNvPr id="0" name=""/>
        <dsp:cNvSpPr/>
      </dsp:nvSpPr>
      <dsp:spPr>
        <a:xfrm>
          <a:off x="5558153" y="2362908"/>
          <a:ext cx="2143870" cy="88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Relationships</a:t>
          </a:r>
        </a:p>
      </dsp:txBody>
      <dsp:txXfrm>
        <a:off x="5558153" y="2362908"/>
        <a:ext cx="2143870" cy="886926"/>
      </dsp:txXfrm>
    </dsp:sp>
    <dsp:sp modelId="{13C01D83-4D89-4BBF-8D18-FDF5A47D29E4}">
      <dsp:nvSpPr>
        <dsp:cNvPr id="0" name=""/>
        <dsp:cNvSpPr/>
      </dsp:nvSpPr>
      <dsp:spPr>
        <a:xfrm>
          <a:off x="8285424" y="1101502"/>
          <a:ext cx="961822" cy="9618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8E956-92D6-4798-9FAF-D6FDA7B75661}">
      <dsp:nvSpPr>
        <dsp:cNvPr id="0" name=""/>
        <dsp:cNvSpPr/>
      </dsp:nvSpPr>
      <dsp:spPr>
        <a:xfrm>
          <a:off x="8490402" y="1306481"/>
          <a:ext cx="551865" cy="55186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65853-552C-497C-A990-1628FD44F7AC}">
      <dsp:nvSpPr>
        <dsp:cNvPr id="0" name=""/>
        <dsp:cNvSpPr/>
      </dsp:nvSpPr>
      <dsp:spPr>
        <a:xfrm>
          <a:off x="7977956" y="2362908"/>
          <a:ext cx="1576757" cy="88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Relevance</a:t>
          </a:r>
        </a:p>
      </dsp:txBody>
      <dsp:txXfrm>
        <a:off x="7977956" y="2362908"/>
        <a:ext cx="1576757" cy="886926"/>
      </dsp:txXfrm>
    </dsp:sp>
    <dsp:sp modelId="{FAB9855C-E17C-49F6-98CE-6BE334978B43}">
      <dsp:nvSpPr>
        <dsp:cNvPr id="0" name=""/>
        <dsp:cNvSpPr/>
      </dsp:nvSpPr>
      <dsp:spPr>
        <a:xfrm>
          <a:off x="10138114" y="1101502"/>
          <a:ext cx="961822" cy="96182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79799-277F-4E5C-9531-929F44BDBC09}">
      <dsp:nvSpPr>
        <dsp:cNvPr id="0" name=""/>
        <dsp:cNvSpPr/>
      </dsp:nvSpPr>
      <dsp:spPr>
        <a:xfrm>
          <a:off x="10343093" y="1306481"/>
          <a:ext cx="551865" cy="55186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5DD24-B40D-475C-B87E-C9D771990E70}">
      <dsp:nvSpPr>
        <dsp:cNvPr id="0" name=""/>
        <dsp:cNvSpPr/>
      </dsp:nvSpPr>
      <dsp:spPr>
        <a:xfrm>
          <a:off x="9830646" y="2362908"/>
          <a:ext cx="1576757" cy="88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Positive &amp; Respectful Culture</a:t>
          </a:r>
        </a:p>
      </dsp:txBody>
      <dsp:txXfrm>
        <a:off x="9830646" y="2362908"/>
        <a:ext cx="1576757" cy="886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88504-B4FE-4E4C-94B0-BE1C1497E55E}">
      <dsp:nvSpPr>
        <dsp:cNvPr id="0" name=""/>
        <dsp:cNvSpPr/>
      </dsp:nvSpPr>
      <dsp:spPr>
        <a:xfrm rot="10800000">
          <a:off x="1912351" y="0"/>
          <a:ext cx="6634996" cy="1018400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0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Our ABCs – </a:t>
          </a:r>
          <a:r>
            <a:rPr lang="en-US" sz="2800" u="sng" kern="1200" dirty="0">
              <a:solidFill>
                <a:schemeClr val="bg1"/>
              </a:solidFill>
            </a:rPr>
            <a:t>A</a:t>
          </a:r>
          <a:r>
            <a:rPr lang="en-US" sz="2800" kern="1200" dirty="0">
              <a:solidFill>
                <a:schemeClr val="bg1"/>
              </a:solidFill>
            </a:rPr>
            <a:t>ttendance, </a:t>
          </a:r>
          <a:r>
            <a:rPr lang="en-US" sz="2800" u="sng" kern="1200" dirty="0">
              <a:solidFill>
                <a:schemeClr val="bg1"/>
              </a:solidFill>
            </a:rPr>
            <a:t>B</a:t>
          </a:r>
          <a:r>
            <a:rPr lang="en-US" sz="2800" kern="1200" dirty="0">
              <a:solidFill>
                <a:schemeClr val="bg1"/>
              </a:solidFill>
            </a:rPr>
            <a:t>ehavior, </a:t>
          </a:r>
          <a:r>
            <a:rPr lang="en-US" sz="2800" u="sng" kern="1200" dirty="0">
              <a:solidFill>
                <a:schemeClr val="bg1"/>
              </a:solidFill>
            </a:rPr>
            <a:t>C</a:t>
          </a:r>
          <a:r>
            <a:rPr lang="en-US" sz="2800" kern="1200" dirty="0">
              <a:solidFill>
                <a:schemeClr val="bg1"/>
              </a:solidFill>
            </a:rPr>
            <a:t>ourse Performance</a:t>
          </a:r>
        </a:p>
      </dsp:txBody>
      <dsp:txXfrm rot="10800000">
        <a:off x="2166951" y="0"/>
        <a:ext cx="6380396" cy="1018400"/>
      </dsp:txXfrm>
    </dsp:sp>
    <dsp:sp modelId="{18BCFE2C-45D3-4140-894A-0A9DE1BD6498}">
      <dsp:nvSpPr>
        <dsp:cNvPr id="0" name=""/>
        <dsp:cNvSpPr/>
      </dsp:nvSpPr>
      <dsp:spPr>
        <a:xfrm>
          <a:off x="1416620" y="41"/>
          <a:ext cx="1018400" cy="10184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AC263-FBFB-DE4E-9A71-2679033B2AE5}">
      <dsp:nvSpPr>
        <dsp:cNvPr id="0" name=""/>
        <dsp:cNvSpPr/>
      </dsp:nvSpPr>
      <dsp:spPr>
        <a:xfrm rot="10800000">
          <a:off x="1925820" y="1322442"/>
          <a:ext cx="6634996" cy="1018400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0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School-Home Communication</a:t>
          </a:r>
        </a:p>
      </dsp:txBody>
      <dsp:txXfrm rot="10800000">
        <a:off x="2180420" y="1322442"/>
        <a:ext cx="6380396" cy="1018400"/>
      </dsp:txXfrm>
    </dsp:sp>
    <dsp:sp modelId="{940BC148-52E9-5A4B-AB41-FF2EA107F5B0}">
      <dsp:nvSpPr>
        <dsp:cNvPr id="0" name=""/>
        <dsp:cNvSpPr/>
      </dsp:nvSpPr>
      <dsp:spPr>
        <a:xfrm>
          <a:off x="1416620" y="1322442"/>
          <a:ext cx="1018400" cy="10184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67294-848C-EC41-9507-E7F0AB9C56AA}">
      <dsp:nvSpPr>
        <dsp:cNvPr id="0" name=""/>
        <dsp:cNvSpPr/>
      </dsp:nvSpPr>
      <dsp:spPr>
        <a:xfrm rot="10800000">
          <a:off x="1925820" y="2644842"/>
          <a:ext cx="6634996" cy="1018400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0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Parent &amp; Family Engagement Opportunities</a:t>
          </a:r>
        </a:p>
      </dsp:txBody>
      <dsp:txXfrm rot="10800000">
        <a:off x="2180420" y="2644842"/>
        <a:ext cx="6380396" cy="1018400"/>
      </dsp:txXfrm>
    </dsp:sp>
    <dsp:sp modelId="{37CD1AAB-94FC-EA41-876B-15AD17CE15CE}">
      <dsp:nvSpPr>
        <dsp:cNvPr id="0" name=""/>
        <dsp:cNvSpPr/>
      </dsp:nvSpPr>
      <dsp:spPr>
        <a:xfrm>
          <a:off x="1416620" y="2644842"/>
          <a:ext cx="1018400" cy="10184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DFABA-06E3-7448-A660-2102944CE9AE}">
      <dsp:nvSpPr>
        <dsp:cNvPr id="0" name=""/>
        <dsp:cNvSpPr/>
      </dsp:nvSpPr>
      <dsp:spPr>
        <a:xfrm rot="10800000">
          <a:off x="1925820" y="3967242"/>
          <a:ext cx="6634996" cy="1018400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0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Questions &amp; Answers</a:t>
          </a:r>
        </a:p>
      </dsp:txBody>
      <dsp:txXfrm rot="10800000">
        <a:off x="2180420" y="3967242"/>
        <a:ext cx="6380396" cy="1018400"/>
      </dsp:txXfrm>
    </dsp:sp>
    <dsp:sp modelId="{D7D7955E-E530-3C43-9371-6E8EACEADABD}">
      <dsp:nvSpPr>
        <dsp:cNvPr id="0" name=""/>
        <dsp:cNvSpPr/>
      </dsp:nvSpPr>
      <dsp:spPr>
        <a:xfrm>
          <a:off x="1416620" y="3967242"/>
          <a:ext cx="1018400" cy="10184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D6E95-70F2-B040-8522-61543C25FB4A}">
      <dsp:nvSpPr>
        <dsp:cNvPr id="0" name=""/>
        <dsp:cNvSpPr/>
      </dsp:nvSpPr>
      <dsp:spPr>
        <a:xfrm>
          <a:off x="0" y="1521212"/>
          <a:ext cx="6547338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CF4FA-B16B-944C-AFC8-3D71ED67FAD3}">
      <dsp:nvSpPr>
        <dsp:cNvPr id="0" name=""/>
        <dsp:cNvSpPr/>
      </dsp:nvSpPr>
      <dsp:spPr>
        <a:xfrm>
          <a:off x="318735" y="131150"/>
          <a:ext cx="6225611" cy="153766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232" tIns="0" rIns="17323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JPS Families with scholars in grades PK-6</a:t>
          </a:r>
          <a:r>
            <a:rPr lang="en-US" sz="2100" kern="1200" baseline="30000" dirty="0">
              <a:solidFill>
                <a:schemeClr val="tx1"/>
              </a:solidFill>
            </a:rPr>
            <a:t>th</a:t>
          </a:r>
          <a:r>
            <a:rPr lang="en-US" sz="2100" kern="1200" dirty="0">
              <a:solidFill>
                <a:schemeClr val="tx1"/>
              </a:solidFill>
            </a:rPr>
            <a:t> grade were offered a </a:t>
          </a:r>
          <a:r>
            <a:rPr lang="en-US" sz="2100" b="1" kern="1200" dirty="0">
              <a:solidFill>
                <a:schemeClr val="tx1"/>
              </a:solidFill>
            </a:rPr>
            <a:t>virtual instructional option</a:t>
          </a:r>
          <a:r>
            <a:rPr lang="en-US" sz="2100" kern="1200" dirty="0">
              <a:solidFill>
                <a:schemeClr val="tx1"/>
              </a:solidFill>
            </a:rPr>
            <a:t>. These scholars were afforded this option because they are currently ineligible for the COVID-19 vaccine.</a:t>
          </a:r>
        </a:p>
      </dsp:txBody>
      <dsp:txXfrm>
        <a:off x="393797" y="206212"/>
        <a:ext cx="6075487" cy="1387537"/>
      </dsp:txXfrm>
    </dsp:sp>
    <dsp:sp modelId="{A21B300A-5482-4A47-AAEC-CF805B458D52}">
      <dsp:nvSpPr>
        <dsp:cNvPr id="0" name=""/>
        <dsp:cNvSpPr/>
      </dsp:nvSpPr>
      <dsp:spPr>
        <a:xfrm>
          <a:off x="0" y="3217273"/>
          <a:ext cx="6547338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648E8-6F7A-2A43-8731-E88525FCFE68}">
      <dsp:nvSpPr>
        <dsp:cNvPr id="0" name=""/>
        <dsp:cNvSpPr/>
      </dsp:nvSpPr>
      <dsp:spPr>
        <a:xfrm>
          <a:off x="267284" y="1879412"/>
          <a:ext cx="6225611" cy="1537661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232" tIns="0" rIns="17323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Initially, </a:t>
          </a:r>
          <a:r>
            <a:rPr lang="en-US" sz="2100" b="1" kern="1200" dirty="0">
              <a:solidFill>
                <a:schemeClr val="tx1"/>
              </a:solidFill>
            </a:rPr>
            <a:t>1,533 scholars</a:t>
          </a:r>
          <a:r>
            <a:rPr lang="en-US" sz="2100" kern="1200" dirty="0">
              <a:solidFill>
                <a:schemeClr val="tx1"/>
              </a:solidFill>
            </a:rPr>
            <a:t> changed their instructional option to virtual. Today, </a:t>
          </a:r>
          <a:r>
            <a:rPr lang="en-US" sz="2100" b="1" u="sng" kern="1200" dirty="0">
              <a:solidFill>
                <a:schemeClr val="tx1"/>
              </a:solidFill>
            </a:rPr>
            <a:t>1,025 students</a:t>
          </a:r>
          <a:r>
            <a:rPr lang="en-US" sz="2100" b="1" kern="1200" dirty="0">
              <a:solidFill>
                <a:schemeClr val="tx1"/>
              </a:solidFill>
            </a:rPr>
            <a:t> </a:t>
          </a:r>
          <a:r>
            <a:rPr lang="en-US" sz="2100" kern="1200" dirty="0">
              <a:solidFill>
                <a:schemeClr val="tx1"/>
              </a:solidFill>
            </a:rPr>
            <a:t>have remained in virtual instruction, a decrease of 33% in virtual enrollment since September 7</a:t>
          </a:r>
          <a:r>
            <a:rPr lang="en-US" sz="2100" kern="1200" baseline="30000" dirty="0">
              <a:solidFill>
                <a:schemeClr val="tx1"/>
              </a:solidFill>
            </a:rPr>
            <a:t>th</a:t>
          </a:r>
          <a:r>
            <a:rPr lang="en-US" sz="2100" kern="1200" dirty="0">
              <a:solidFill>
                <a:schemeClr val="tx1"/>
              </a:solidFill>
            </a:rPr>
            <a:t>.</a:t>
          </a:r>
        </a:p>
      </dsp:txBody>
      <dsp:txXfrm>
        <a:off x="342346" y="1954474"/>
        <a:ext cx="6075487" cy="1387537"/>
      </dsp:txXfrm>
    </dsp:sp>
    <dsp:sp modelId="{79BA62C7-DB76-7C4D-9F71-84A4904F2A5A}">
      <dsp:nvSpPr>
        <dsp:cNvPr id="0" name=""/>
        <dsp:cNvSpPr/>
      </dsp:nvSpPr>
      <dsp:spPr>
        <a:xfrm>
          <a:off x="0" y="4913335"/>
          <a:ext cx="6547338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3BF77-E551-7844-AFB1-5DC18701EDBD}">
      <dsp:nvSpPr>
        <dsp:cNvPr id="0" name=""/>
        <dsp:cNvSpPr/>
      </dsp:nvSpPr>
      <dsp:spPr>
        <a:xfrm>
          <a:off x="267284" y="3459111"/>
          <a:ext cx="6225611" cy="1537661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232" tIns="0" rIns="17323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The </a:t>
          </a:r>
          <a:r>
            <a:rPr lang="en-US" sz="2100" b="1" kern="1200" dirty="0">
              <a:solidFill>
                <a:schemeClr val="tx1"/>
              </a:solidFill>
            </a:rPr>
            <a:t>Average Daily Attendance </a:t>
          </a:r>
          <a:r>
            <a:rPr lang="en-US" sz="2100" kern="1200" dirty="0">
              <a:solidFill>
                <a:schemeClr val="tx1"/>
              </a:solidFill>
            </a:rPr>
            <a:t>(ADA) for our virtual scholars is </a:t>
          </a:r>
          <a:r>
            <a:rPr lang="en-US" sz="2100" b="1" u="sng" kern="1200" dirty="0">
              <a:solidFill>
                <a:schemeClr val="tx1"/>
              </a:solidFill>
            </a:rPr>
            <a:t>92.2%</a:t>
          </a:r>
          <a:r>
            <a:rPr lang="en-US" sz="2100" kern="1200" dirty="0">
              <a:solidFill>
                <a:schemeClr val="tx1"/>
              </a:solidFill>
            </a:rPr>
            <a:t>, slightly higher than our overall district ADA of between 89-90%.</a:t>
          </a:r>
        </a:p>
      </dsp:txBody>
      <dsp:txXfrm>
        <a:off x="342346" y="3534173"/>
        <a:ext cx="6075487" cy="1387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4473F-7767-C24F-9F89-0464A0FC2D22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4D57B-02BA-854C-BD03-8ACD0DE5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2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D57B-02BA-854C-BD03-8ACD0DE592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34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D57B-02BA-854C-BD03-8ACD0DE592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4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D57B-02BA-854C-BD03-8ACD0DE592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F166F-EC3E-124B-8BDF-6BE3102C3F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3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F166F-EC3E-124B-8BDF-6BE3102C3F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6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Grigsby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D57B-02BA-854C-BD03-8ACD0DE59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D57B-02BA-854C-BD03-8ACD0DE592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D7EE-BBBA-D44A-91A6-5CA879F4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4733-DDE4-6145-9C05-CB56F20D6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7F1A-C822-CB4A-9E70-6E4778CC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39ED1-FB88-7946-978E-4A598E23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8245B-29B0-1448-96F1-1C2EF10A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person holding a red umbrella&#10;&#10;Description automatically generated">
            <a:extLst>
              <a:ext uri="{FF2B5EF4-FFF2-40B4-BE49-F238E27FC236}">
                <a16:creationId xmlns:a16="http://schemas.microsoft.com/office/drawing/2014/main" id="{3F435882-169A-B049-A7B6-416AA2EA9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989" y="1448658"/>
            <a:ext cx="4907692" cy="4907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CA562-3368-0A4A-9A8B-CC0420BB6B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704" y="5637467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7931401-7F7A-4C5F-8820-E2892FF99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" y="124173"/>
            <a:ext cx="11361857" cy="1326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Title Placeholder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3141F-E9BB-49C2-B8D5-7DD796B5F7E7}"/>
              </a:ext>
            </a:extLst>
          </p:cNvPr>
          <p:cNvCxnSpPr>
            <a:cxnSpLocks/>
          </p:cNvCxnSpPr>
          <p:nvPr userDrawn="1"/>
        </p:nvCxnSpPr>
        <p:spPr>
          <a:xfrm>
            <a:off x="462985" y="1465003"/>
            <a:ext cx="1139722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314726-1189-469D-BCEE-5345687A5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475" y="1581150"/>
            <a:ext cx="11361738" cy="46342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630238" indent="-228600">
              <a:lnSpc>
                <a:spcPct val="100000"/>
              </a:lnSpc>
              <a:defRPr/>
            </a:lvl2pPr>
            <a:lvl3pPr marL="1025525" indent="-173038">
              <a:lnSpc>
                <a:spcPct val="100000"/>
              </a:lnSpc>
              <a:defRPr/>
            </a:lvl3pPr>
            <a:lvl4pPr marL="1371600" indent="-166688">
              <a:lnSpc>
                <a:spcPct val="100000"/>
              </a:lnSpc>
              <a:defRPr/>
            </a:lvl4pPr>
            <a:lvl5pPr marL="1766888" indent="-228600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1DE311-4C8A-4DBD-95FD-D92FB3ED0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8524" y="6343650"/>
            <a:ext cx="607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8CE2EF97-A6AE-FA47-8639-D038F0BB47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6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40DDBD-D76C-944B-9934-81A756213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875"/>
            <a:ext cx="4595309" cy="4595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45F190-BA67-CF44-AE4A-6975EF9D7F5A}"/>
              </a:ext>
            </a:extLst>
          </p:cNvPr>
          <p:cNvSpPr/>
          <p:nvPr userDrawn="1"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8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F96F-03ED-704F-AC5D-2A61CA53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CE434-F223-1F42-B159-EFEF3302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DC0D-CA1D-B845-82DF-A5FF313E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1A34-DD67-AD43-9C85-D922E06E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507-7B1B-054E-AEE6-6F8325E5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B1EF1-B374-144A-8A42-905D33A67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614" y="397647"/>
            <a:ext cx="3726772" cy="1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-55606" y="-46038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DCAAD4-2B25-6949-8D9E-8C9DE9529C51}"/>
              </a:ext>
            </a:extLst>
          </p:cNvPr>
          <p:cNvSpPr/>
          <p:nvPr userDrawn="1"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0" y="6492875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8079" y="5310424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BFE7CCD-B7C0-D24B-9434-64AC5910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5" y="5642483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37969-8EE2-0746-BA36-77D72150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F11D-0022-2C4E-BA8C-7C511392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E46C-6083-A042-9420-4E67FE215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331E-FC0D-3141-92DF-CBAA84B94BD7}" type="datetimeFigureOut">
              <a:rPr lang="en-US" smtClean="0"/>
              <a:t>11/4/21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E2A15-B8D7-674D-AD44-89B368669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BC7F-E126-494C-BE5C-4FE0E06F3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C00A-95E3-F242-A773-2ABB6ADE5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51" r:id="rId4"/>
    <p:sldLayoutId id="2147483650" r:id="rId5"/>
    <p:sldLayoutId id="2147483665" r:id="rId6"/>
    <p:sldLayoutId id="2147483663" r:id="rId7"/>
    <p:sldLayoutId id="2147483661" r:id="rId8"/>
    <p:sldLayoutId id="2147483662" r:id="rId9"/>
    <p:sldLayoutId id="2147483652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2368-FD15-9F4C-8022-CB70F8AF1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2" y="2782020"/>
            <a:ext cx="7521146" cy="1293960"/>
          </a:xfrm>
        </p:spPr>
        <p:txBody>
          <a:bodyPr>
            <a:normAutofit fontScale="90000"/>
          </a:bodyPr>
          <a:lstStyle/>
          <a:p>
            <a:r>
              <a:rPr lang="en-US" dirty="0"/>
              <a:t>Term 1 Updates &amp; Reflections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6CC9B-5D21-AA4B-81C5-6CB47DFA1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3857105"/>
            <a:ext cx="7521147" cy="264408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Superintendent’s Report</a:t>
            </a:r>
            <a:endParaRPr lang="en-US" sz="2800" i="1" dirty="0"/>
          </a:p>
          <a:p>
            <a:endParaRPr lang="en-US" sz="1400" dirty="0"/>
          </a:p>
          <a:p>
            <a:r>
              <a:rPr lang="en-US" sz="3600" b="1" dirty="0">
                <a:latin typeface="Gotham" pitchFamily="2" charset="77"/>
              </a:rPr>
              <a:t>JPS Board of Trustees Meeting</a:t>
            </a:r>
          </a:p>
          <a:p>
            <a:r>
              <a:rPr lang="en-US" sz="3600" b="1" i="1" dirty="0">
                <a:latin typeface="Gotham" pitchFamily="2" charset="77"/>
              </a:rPr>
              <a:t>Thursday, November 4, 2021</a:t>
            </a:r>
          </a:p>
          <a:p>
            <a:endParaRPr lang="en-US" i="1" dirty="0">
              <a:latin typeface="Gotham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0859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C83F-3AF6-EE40-845E-15357C9A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for Month </a:t>
            </a:r>
            <a:br>
              <a:rPr lang="en-US" dirty="0"/>
            </a:br>
            <a:r>
              <a:rPr lang="en-US" dirty="0"/>
              <a:t>(Middle Schools)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96C28F-09DC-EA41-90D1-81D5073245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276535"/>
              </p:ext>
            </p:extLst>
          </p:nvPr>
        </p:nvGraphicFramePr>
        <p:xfrm>
          <a:off x="838200" y="1825625"/>
          <a:ext cx="99774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192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C83F-3AF6-EE40-845E-15357C9A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for Month </a:t>
            </a:r>
            <a:br>
              <a:rPr lang="en-US" dirty="0"/>
            </a:br>
            <a:r>
              <a:rPr lang="en-US" dirty="0"/>
              <a:t>(High Schools)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B212AA-8AFE-5D44-BCF4-E64EB9B918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9533527"/>
              </p:ext>
            </p:extLst>
          </p:nvPr>
        </p:nvGraphicFramePr>
        <p:xfrm>
          <a:off x="838200" y="1825625"/>
          <a:ext cx="99774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879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9A239-9F3C-E048-AFB9-D333712C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Behavior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2E013037-D056-BD41-B423-4BD14608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4" y="2481070"/>
            <a:ext cx="6579910" cy="363734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16332CE-0B2F-4F23-B083-A7AB94721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5348604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Our number of behavior infractions is down below pre-COVID levels (school year 18-19).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The top 5 infractions this year include: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Disrespect Against Others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Truancy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Fighting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Classroom Disruption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Dress Code Violation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We have adopted a new Social Emotional Learning curriculum to continue proactively teaching pro-social behaviors.</a:t>
            </a:r>
          </a:p>
          <a:p>
            <a:pPr marL="457200" lvl="1" indent="0"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B6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50FB6-579F-A742-868D-90F6A606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School-Home Connection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y be an image of screen and text">
            <a:extLst>
              <a:ext uri="{FF2B5EF4-FFF2-40B4-BE49-F238E27FC236}">
                <a16:creationId xmlns:a16="http://schemas.microsoft.com/office/drawing/2014/main" id="{99952414-798F-1847-BD3B-97EC0922C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r="1828" b="-3"/>
          <a:stretch/>
        </p:blipFill>
        <p:spPr bwMode="auto">
          <a:xfrm>
            <a:off x="749903" y="2660287"/>
            <a:ext cx="6213592" cy="36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2D1D1-2100-CA44-A959-6EE56FB2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4" y="516804"/>
            <a:ext cx="4085180" cy="579037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FFFFFF"/>
                </a:solidFill>
              </a:rPr>
              <a:t>We encourage our parents and families to stay connected with their scholars’ schools in the following ways:</a:t>
            </a:r>
          </a:p>
          <a:p>
            <a:pPr marL="0" indent="0">
              <a:buNone/>
            </a:pPr>
            <a:endParaRPr lang="en-US" sz="19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900" b="1" dirty="0">
                <a:solidFill>
                  <a:srgbClr val="FFFFFF"/>
                </a:solidFill>
              </a:rPr>
              <a:t>School Status </a:t>
            </a:r>
            <a:r>
              <a:rPr lang="en-US" sz="1900" dirty="0">
                <a:solidFill>
                  <a:srgbClr val="FFFFFF"/>
                </a:solidFill>
              </a:rPr>
              <a:t>– Engagement (two-way text messaging and phone calls)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b="1" dirty="0">
                <a:solidFill>
                  <a:srgbClr val="FFFFFF"/>
                </a:solidFill>
              </a:rPr>
              <a:t>JPS App </a:t>
            </a:r>
            <a:r>
              <a:rPr lang="en-US" sz="1900" dirty="0">
                <a:solidFill>
                  <a:srgbClr val="FFFFFF"/>
                </a:solidFill>
              </a:rPr>
              <a:t>– Available on Android &amp; iPhone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b="1" dirty="0">
                <a:solidFill>
                  <a:srgbClr val="FFFFFF"/>
                </a:solidFill>
              </a:rPr>
              <a:t>Social Media – </a:t>
            </a:r>
            <a:r>
              <a:rPr lang="en-US" sz="1900" dirty="0">
                <a:solidFill>
                  <a:srgbClr val="FFFFFF"/>
                </a:solidFill>
              </a:rPr>
              <a:t>Facebook, Twitter, &amp; Instagram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b="1" dirty="0">
                <a:solidFill>
                  <a:srgbClr val="FFFFFF"/>
                </a:solidFill>
              </a:rPr>
              <a:t>District &amp; School Websites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b="1" dirty="0">
                <a:solidFill>
                  <a:srgbClr val="FFFFFF"/>
                </a:solidFill>
              </a:rPr>
              <a:t>Email Newsletter</a:t>
            </a:r>
          </a:p>
          <a:p>
            <a:pPr marL="514350" indent="-514350">
              <a:buFont typeface="+mj-lt"/>
              <a:buAutoNum type="arabicPeriod"/>
            </a:pPr>
            <a:endParaRPr lang="en-US" sz="19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0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CD6A-C38E-9543-ACA7-9BCA101E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92" y="416862"/>
            <a:ext cx="6916330" cy="1498566"/>
          </a:xfrm>
          <a:solidFill>
            <a:schemeClr val="accent1"/>
          </a:solidFill>
        </p:spPr>
        <p:txBody>
          <a:bodyPr anchor="b">
            <a:normAutofit/>
          </a:bodyPr>
          <a:lstStyle/>
          <a:p>
            <a:r>
              <a:rPr lang="en-US" sz="4100" dirty="0"/>
              <a:t>Family Engagement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4584D-372B-5041-814A-CF4C8CA04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Elementary – </a:t>
            </a:r>
            <a:r>
              <a:rPr lang="en-US" dirty="0"/>
              <a:t>Parent Academy (PK/K)</a:t>
            </a:r>
          </a:p>
          <a:p>
            <a:pPr lvl="1"/>
            <a:r>
              <a:rPr lang="en-US" sz="2000" dirty="0"/>
              <a:t>Next Session is November 15, 2021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b="1" dirty="0"/>
              <a:t>Middle – </a:t>
            </a:r>
            <a:r>
              <a:rPr lang="en-US" dirty="0"/>
              <a:t>Navigating Middle School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High Schools – </a:t>
            </a:r>
            <a:r>
              <a:rPr lang="en-US" dirty="0"/>
              <a:t>Get 2 College Parent Session, High School Parent Academy (Counseling)</a:t>
            </a:r>
            <a:endParaRPr 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0D2E80-96A5-E64E-90E9-79F215833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r="804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B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11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761F-095E-164D-B03B-FAF3AF3D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Upcoming: This 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FA0EA-5442-034D-B657-2150F0FB8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83424" cy="4351338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 Literacy Based Promotion Act - Information Sessions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Bates Elementary</a:t>
            </a:r>
          </a:p>
          <a:p>
            <a:pPr lvl="1"/>
            <a:r>
              <a:rPr lang="en-US" dirty="0" err="1"/>
              <a:t>McWillie</a:t>
            </a:r>
            <a:r>
              <a:rPr lang="en-US" dirty="0"/>
              <a:t> Elementary</a:t>
            </a:r>
          </a:p>
        </p:txBody>
      </p:sp>
      <p:pic>
        <p:nvPicPr>
          <p:cNvPr id="2050" name="Picture 2" descr="May be an image of text that says 'MISSISSIPPI DEPARTMENT OF EDUCATION'">
            <a:extLst>
              <a:ext uri="{FF2B5EF4-FFF2-40B4-BE49-F238E27FC236}">
                <a16:creationId xmlns:a16="http://schemas.microsoft.com/office/drawing/2014/main" id="{1AC9EC7E-20F6-1F46-A250-B7E27FC6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0" y="2366683"/>
            <a:ext cx="6736122" cy="264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53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1BC8-C68F-2643-91CC-2B3DE55C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368" y="0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496DC-2B49-1E4C-AC8E-84C121A4E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Our team members are excited to have scholars back in the building for in-person instruction. Our group virtually enrolled PK-6 scholars is steadily declining as parents opt to bring them back into the in-person format.</a:t>
            </a:r>
          </a:p>
          <a:p>
            <a:r>
              <a:rPr lang="en-US" sz="2000" b="1" dirty="0"/>
              <a:t>Report cards </a:t>
            </a:r>
            <a:r>
              <a:rPr lang="en-US" sz="2000" dirty="0"/>
              <a:t>have been issued for the first nine weeks and the next progress report November 12</a:t>
            </a:r>
            <a:r>
              <a:rPr lang="en-US" sz="2000" baseline="30000" dirty="0"/>
              <a:t>th</a:t>
            </a:r>
            <a:r>
              <a:rPr lang="en-US" sz="2000" dirty="0"/>
              <a:t>. </a:t>
            </a:r>
          </a:p>
          <a:p>
            <a:r>
              <a:rPr lang="en-US" sz="2000" dirty="0"/>
              <a:t>Attendance is in-line with pre-pandemic levels, and we are working with schools to improve their ADA where it falls below the district or divisional average.</a:t>
            </a:r>
          </a:p>
        </p:txBody>
      </p:sp>
      <p:pic>
        <p:nvPicPr>
          <p:cNvPr id="5" name="Picture 4" descr="A picture containing items&#10;&#10;Description automatically generated">
            <a:extLst>
              <a:ext uri="{FF2B5EF4-FFF2-40B4-BE49-F238E27FC236}">
                <a16:creationId xmlns:a16="http://schemas.microsoft.com/office/drawing/2014/main" id="{F756DC62-FF65-0D46-9F6E-5D3FECF14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5" r="26466" b="304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FF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70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F2A9D8-CD0A-444C-AB3B-B7291765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9976985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Questions &amp; Answers</a:t>
            </a:r>
          </a:p>
        </p:txBody>
      </p:sp>
      <p:pic>
        <p:nvPicPr>
          <p:cNvPr id="3" name="Picture 2" descr="A person sitting at a desk in a classroom&#10;&#10;Description automatically generated with low confidence">
            <a:extLst>
              <a:ext uri="{FF2B5EF4-FFF2-40B4-BE49-F238E27FC236}">
                <a16:creationId xmlns:a16="http://schemas.microsoft.com/office/drawing/2014/main" id="{F45F9541-4547-304A-95A8-69483D4C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15" r="-2" b="20332"/>
          <a:stretch/>
        </p:blipFill>
        <p:spPr>
          <a:xfrm>
            <a:off x="838198" y="1127125"/>
            <a:ext cx="9976985" cy="43513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F79A6-9BA3-9A49-8507-037545302218}"/>
              </a:ext>
            </a:extLst>
          </p:cNvPr>
          <p:cNvSpPr txBox="1"/>
          <p:nvPr/>
        </p:nvSpPr>
        <p:spPr>
          <a:xfrm>
            <a:off x="6756400" y="5588000"/>
            <a:ext cx="4058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Ms. Robinson</a:t>
            </a:r>
          </a:p>
          <a:p>
            <a:r>
              <a:rPr lang="en-US" i="1" dirty="0" err="1"/>
              <a:t>Timberlawn</a:t>
            </a:r>
            <a:r>
              <a:rPr lang="en-US" i="1" dirty="0"/>
              <a:t> Elementary</a:t>
            </a:r>
          </a:p>
          <a:p>
            <a:r>
              <a:rPr lang="en-US" i="1" dirty="0"/>
              <a:t>5</a:t>
            </a:r>
            <a:r>
              <a:rPr lang="en-US" i="1" baseline="30000" dirty="0"/>
              <a:t>th</a:t>
            </a:r>
            <a:r>
              <a:rPr lang="en-US" i="1" dirty="0"/>
              <a:t> Grade Math – Virtual Instruction</a:t>
            </a:r>
          </a:p>
        </p:txBody>
      </p:sp>
    </p:spTree>
    <p:extLst>
      <p:ext uri="{BB962C8B-B14F-4D97-AF65-F5344CB8AC3E}">
        <p14:creationId xmlns:p14="http://schemas.microsoft.com/office/powerpoint/2010/main" val="110797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Our Core Values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56955C4-AD2E-4A42-B90D-2732AC62BB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1379" y="1976293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012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A149-A305-3941-83C6-125E627F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17268E-8F06-6349-B63D-193281DE0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5615981"/>
              </p:ext>
            </p:extLst>
          </p:nvPr>
        </p:nvGraphicFramePr>
        <p:xfrm>
          <a:off x="838200" y="1690688"/>
          <a:ext cx="9977438" cy="4985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097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3B6690-73AB-4522-9CB6-4439C88F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70" y="237380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Quarter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D440CC-D843-46F5-B701-0604C0DEA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48" y="2046514"/>
            <a:ext cx="3505494" cy="42504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Our first quarter began on August 9, 2021 and ended on October 12, 2021.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Midterm progress reports were issued on September 10, 2021.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Report cards were issued to all JPS scholars on October 18</a:t>
            </a:r>
            <a:r>
              <a:rPr lang="en-US" sz="2400" baseline="30000" dirty="0"/>
              <a:t>th</a:t>
            </a:r>
            <a:r>
              <a:rPr lang="en-US" sz="2400" dirty="0"/>
              <a:t>, 2021.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054" name="Rectangle 19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159F74B-B2A3-A744-BDA7-FD702D8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1112" r="11112"/>
          <a:stretch/>
        </p:blipFill>
        <p:spPr bwMode="auto">
          <a:xfrm>
            <a:off x="5793292" y="807593"/>
            <a:ext cx="5244471" cy="5239568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53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24A59-CAF5-1748-84AF-544649DE5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365125"/>
            <a:ext cx="10664244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Average Daily Attendance = 92.06%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A7B9F8D3-02EB-254F-A6AC-2755E6974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92" y="1821117"/>
            <a:ext cx="9977438" cy="3607320"/>
          </a:xfrm>
        </p:spPr>
      </p:pic>
    </p:spTree>
    <p:extLst>
      <p:ext uri="{BB962C8B-B14F-4D97-AF65-F5344CB8AC3E}">
        <p14:creationId xmlns:p14="http://schemas.microsoft.com/office/powerpoint/2010/main" val="317597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E75D-4323-4E4A-8ACD-4C2B2F6E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Quick Facts About JPS Virtual Option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E93834-8D33-A244-B8C1-55742FB47C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912815"/>
              </p:ext>
            </p:extLst>
          </p:nvPr>
        </p:nvGraphicFramePr>
        <p:xfrm>
          <a:off x="570914" y="1561514"/>
          <a:ext cx="6547338" cy="5296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B1FB3160-265D-A747-85F7-CC9A1569D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7313244" y="2740703"/>
            <a:ext cx="4639117" cy="29381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4CF4FA-B16B-944C-AFC8-3D71ED67F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A648E8-6F7A-2A43-8731-E88525FCF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03BF77-E551-7844-AFB1-5DC18701E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FD6E95-70F2-B040-8522-61543C25F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1B300A-5482-4A47-AAEC-CF805B458D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BA62C7-DB76-7C4D-9F71-84A4904F2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E25B8-69E2-FF4E-915A-A00D982C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&amp; Challenges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0732F36-0FC1-DD4D-9B7D-1369CDC77E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6688" y="1737995"/>
          <a:ext cx="11858624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312">
                  <a:extLst>
                    <a:ext uri="{9D8B030D-6E8A-4147-A177-3AD203B41FA5}">
                      <a16:colId xmlns:a16="http://schemas.microsoft.com/office/drawing/2014/main" val="1935229003"/>
                    </a:ext>
                  </a:extLst>
                </a:gridCol>
                <a:gridCol w="5929312">
                  <a:extLst>
                    <a:ext uri="{9D8B030D-6E8A-4147-A177-3AD203B41FA5}">
                      <a16:colId xmlns:a16="http://schemas.microsoft.com/office/drawing/2014/main" val="967986698"/>
                    </a:ext>
                  </a:extLst>
                </a:gridCol>
              </a:tblGrid>
              <a:tr h="5843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10780"/>
                  </a:ext>
                </a:extLst>
              </a:tr>
              <a:tr h="392102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b="1" u="sng" dirty="0"/>
                        <a:t>Principals are collaborating </a:t>
                      </a:r>
                      <a:r>
                        <a:rPr lang="en-US" sz="2100" dirty="0"/>
                        <a:t>to offer feedback to their virtual educators who may be serving students across schools (Elementary). All middle schools were able to accommodate their virtual classrooms within existing school teams.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Teachers are able to work with </a:t>
                      </a:r>
                      <a:r>
                        <a:rPr lang="en-US" sz="2100" b="1" u="sng" dirty="0"/>
                        <a:t>virtual scholars exclusively</a:t>
                      </a:r>
                      <a:r>
                        <a:rPr lang="en-US" sz="2100" dirty="0"/>
                        <a:t>, rather than simulcasting, or teaching both in-person and virtual scholars simultaneously.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School teams have hosted </a:t>
                      </a:r>
                      <a:r>
                        <a:rPr lang="en-US" sz="2100" b="1" u="sng" dirty="0"/>
                        <a:t>Virtual Family Nights</a:t>
                      </a:r>
                      <a:r>
                        <a:rPr lang="en-US" sz="2100" dirty="0"/>
                        <a:t> to review expectations, meet any new teachers, and develop a positive working relationship.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Students are experiencing some </a:t>
                      </a:r>
                      <a:r>
                        <a:rPr lang="en-US" sz="2100" b="1" u="sng" dirty="0"/>
                        <a:t>attention and focus issues</a:t>
                      </a:r>
                      <a:r>
                        <a:rPr lang="en-US" sz="2100" dirty="0"/>
                        <a:t> due to the extended time online (330 minutes). Frequent reminders to keep video screens on, especially after lunch.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1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There are some ongoing </a:t>
                      </a:r>
                      <a:r>
                        <a:rPr lang="en-US" sz="2100" b="1" u="sng" dirty="0"/>
                        <a:t>connectivity challenges</a:t>
                      </a:r>
                      <a:r>
                        <a:rPr lang="en-US" sz="2100" dirty="0"/>
                        <a:t> as some scholars do not have reliable internet services.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1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100" dirty="0"/>
                        <a:t>There is a continued need for </a:t>
                      </a:r>
                      <a:r>
                        <a:rPr lang="en-US" sz="2100" b="1" i="0" u="sng" dirty="0"/>
                        <a:t>teacher professional development</a:t>
                      </a:r>
                      <a:r>
                        <a:rPr lang="en-US" sz="2100" dirty="0"/>
                        <a:t> in the use of instructional technology and engagement techniques.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915883"/>
                  </a:ext>
                </a:extLst>
              </a:tr>
            </a:tbl>
          </a:graphicData>
        </a:graphic>
      </p:graphicFrame>
      <p:pic>
        <p:nvPicPr>
          <p:cNvPr id="4" name="Picture 10">
            <a:extLst>
              <a:ext uri="{FF2B5EF4-FFF2-40B4-BE49-F238E27FC236}">
                <a16:creationId xmlns:a16="http://schemas.microsoft.com/office/drawing/2014/main" id="{C00CDF44-21F4-CD46-9D61-2B143EA4B94A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967912" y="147635"/>
            <a:ext cx="2057400" cy="2057400"/>
          </a:xfrm>
          <a:prstGeom prst="ellipse">
            <a:avLst/>
          </a:prstGeom>
          <a:ln w="635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DA766FB0-78DF-034B-972D-F628917D444C}"/>
              </a:ext>
            </a:extLst>
          </p:cNvPr>
          <p:cNvSpPr/>
          <p:nvPr/>
        </p:nvSpPr>
        <p:spPr>
          <a:xfrm>
            <a:off x="8928100" y="1908178"/>
            <a:ext cx="381000" cy="342900"/>
          </a:xfrm>
          <a:prstGeom prst="triangle">
            <a:avLst>
              <a:gd name="adj" fmla="val 4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8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C83F-3AF6-EE40-845E-15357C9A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for Month </a:t>
            </a:r>
            <a:br>
              <a:rPr lang="en-US" dirty="0"/>
            </a:br>
            <a:r>
              <a:rPr lang="en-US" dirty="0"/>
              <a:t>(Elementary – Div. 1)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7C11A72-9D00-AF47-B314-8CBF23765F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72657"/>
              </p:ext>
            </p:extLst>
          </p:nvPr>
        </p:nvGraphicFramePr>
        <p:xfrm>
          <a:off x="380999" y="1825625"/>
          <a:ext cx="10434186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635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C83F-3AF6-EE40-845E-15357C9A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for Month </a:t>
            </a:r>
            <a:br>
              <a:rPr lang="en-US" dirty="0"/>
            </a:br>
            <a:r>
              <a:rPr lang="en-US" dirty="0"/>
              <a:t>(Elementary – Div. 2)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8B150EA-718B-084E-AF43-3EC53A5C65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200158"/>
              </p:ext>
            </p:extLst>
          </p:nvPr>
        </p:nvGraphicFramePr>
        <p:xfrm>
          <a:off x="838200" y="1825625"/>
          <a:ext cx="99774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3877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4254</TotalTime>
  <Words>667</Words>
  <Application>Microsoft Macintosh PowerPoint</Application>
  <PresentationFormat>Widescreen</PresentationFormat>
  <Paragraphs>96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Gotham Regular</vt:lpstr>
      <vt:lpstr>Calibri</vt:lpstr>
      <vt:lpstr>Arial</vt:lpstr>
      <vt:lpstr>Wingdings</vt:lpstr>
      <vt:lpstr>Gotham</vt:lpstr>
      <vt:lpstr>Courier New</vt:lpstr>
      <vt:lpstr>Gotham Bold</vt:lpstr>
      <vt:lpstr>Gotham Light</vt:lpstr>
      <vt:lpstr>Arial Narrow</vt:lpstr>
      <vt:lpstr>Gotham Medium Regular</vt:lpstr>
      <vt:lpstr>Office Theme</vt:lpstr>
      <vt:lpstr>Term 1 Updates &amp; Reflections</vt:lpstr>
      <vt:lpstr>Our Core Values</vt:lpstr>
      <vt:lpstr>Agenda</vt:lpstr>
      <vt:lpstr>1st Quarter </vt:lpstr>
      <vt:lpstr>Average Daily Attendance = 92.06%</vt:lpstr>
      <vt:lpstr>Quick Facts About JPS Virtual Option</vt:lpstr>
      <vt:lpstr>Opportunities &amp; Challenges</vt:lpstr>
      <vt:lpstr>ADA for Month  (Elementary – Div. 1)</vt:lpstr>
      <vt:lpstr>ADA for Month  (Elementary – Div. 2)</vt:lpstr>
      <vt:lpstr>ADA for Month  (Middle Schools)</vt:lpstr>
      <vt:lpstr>ADA for Month  (High Schools)</vt:lpstr>
      <vt:lpstr>Behavior</vt:lpstr>
      <vt:lpstr>School-Home Connection</vt:lpstr>
      <vt:lpstr>Family Engagement Activities</vt:lpstr>
      <vt:lpstr>Upcoming: This Month</vt:lpstr>
      <vt:lpstr>Key Takeaways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For Equity </dc:title>
  <dc:creator>Michael Cormack</dc:creator>
  <cp:lastModifiedBy>Michael Cormack</cp:lastModifiedBy>
  <cp:revision>58</cp:revision>
  <dcterms:created xsi:type="dcterms:W3CDTF">2020-02-04T22:29:38Z</dcterms:created>
  <dcterms:modified xsi:type="dcterms:W3CDTF">2021-11-04T09:35:22Z</dcterms:modified>
</cp:coreProperties>
</file>